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59" r:id="rId2"/>
    <p:sldMasterId id="2147483652" r:id="rId3"/>
    <p:sldMasterId id="2147483661" r:id="rId4"/>
  </p:sldMasterIdLst>
  <p:notesMasterIdLst>
    <p:notesMasterId r:id="rId26"/>
  </p:notesMasterIdLst>
  <p:sldIdLst>
    <p:sldId id="260" r:id="rId5"/>
    <p:sldId id="266" r:id="rId6"/>
    <p:sldId id="268" r:id="rId7"/>
    <p:sldId id="303" r:id="rId8"/>
    <p:sldId id="264" r:id="rId9"/>
    <p:sldId id="292" r:id="rId10"/>
    <p:sldId id="294" r:id="rId11"/>
    <p:sldId id="306" r:id="rId12"/>
    <p:sldId id="270" r:id="rId13"/>
    <p:sldId id="295" r:id="rId14"/>
    <p:sldId id="298" r:id="rId15"/>
    <p:sldId id="283" r:id="rId16"/>
    <p:sldId id="285" r:id="rId17"/>
    <p:sldId id="307" r:id="rId18"/>
    <p:sldId id="308" r:id="rId19"/>
    <p:sldId id="309" r:id="rId20"/>
    <p:sldId id="310" r:id="rId21"/>
    <p:sldId id="311" r:id="rId22"/>
    <p:sldId id="301" r:id="rId23"/>
    <p:sldId id="305" r:id="rId24"/>
    <p:sldId id="284"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E8"/>
    <a:srgbClr val="FFFFFF"/>
    <a:srgbClr val="FBCA41"/>
    <a:srgbClr val="0CB7EB"/>
    <a:srgbClr val="707070"/>
    <a:srgbClr val="B2B3B6"/>
    <a:srgbClr val="0D234C"/>
    <a:srgbClr val="FFD757"/>
    <a:srgbClr val="00CDA4"/>
    <a:srgbClr val="1B35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76" autoAdjust="0"/>
    <p:restoredTop sz="94771" autoAdjust="0"/>
  </p:normalViewPr>
  <p:slideViewPr>
    <p:cSldViewPr snapToGrid="0" snapToObjects="1">
      <p:cViewPr varScale="1">
        <p:scale>
          <a:sx n="127" d="100"/>
          <a:sy n="127" d="100"/>
        </p:scale>
        <p:origin x="336"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50338-05AE-644A-84C2-63F9ED1D77EA}" type="datetimeFigureOut">
              <a:rPr lang="en-US" smtClean="0"/>
              <a:t>8/12/21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60459-BA33-6540-AEBE-3CBB9E15C879}" type="slidenum">
              <a:rPr lang="en-US" smtClean="0"/>
              <a:t>‹#›</a:t>
            </a:fld>
            <a:endParaRPr lang="en-US"/>
          </a:p>
        </p:txBody>
      </p:sp>
    </p:spTree>
    <p:extLst>
      <p:ext uri="{BB962C8B-B14F-4D97-AF65-F5344CB8AC3E}">
        <p14:creationId xmlns:p14="http://schemas.microsoft.com/office/powerpoint/2010/main" val="223034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60459-BA33-6540-AEBE-3CBB9E15C879}" type="slidenum">
              <a:rPr lang="en-US" smtClean="0"/>
              <a:t>1</a:t>
            </a:fld>
            <a:endParaRPr lang="en-US"/>
          </a:p>
        </p:txBody>
      </p:sp>
    </p:spTree>
    <p:extLst>
      <p:ext uri="{BB962C8B-B14F-4D97-AF65-F5344CB8AC3E}">
        <p14:creationId xmlns:p14="http://schemas.microsoft.com/office/powerpoint/2010/main" val="2856040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79E7CE-A27E-A541-9157-8F489EFFBD73}"/>
              </a:ext>
            </a:extLst>
          </p:cNvPr>
          <p:cNvPicPr>
            <a:picLocks noChangeAspect="1"/>
          </p:cNvPicPr>
          <p:nvPr userDrawn="1"/>
        </p:nvPicPr>
        <p:blipFill rotWithShape="1">
          <a:blip r:embed="rId2"/>
          <a:srcRect l="48435" r="15546"/>
          <a:stretch/>
        </p:blipFill>
        <p:spPr>
          <a:xfrm>
            <a:off x="1936955" y="267060"/>
            <a:ext cx="2951568" cy="4609380"/>
          </a:xfrm>
          <a:prstGeom prst="rect">
            <a:avLst/>
          </a:prstGeom>
        </p:spPr>
      </p:pic>
      <p:sp>
        <p:nvSpPr>
          <p:cNvPr id="6" name="Picture Placeholder 5">
            <a:extLst>
              <a:ext uri="{FF2B5EF4-FFF2-40B4-BE49-F238E27FC236}">
                <a16:creationId xmlns:a16="http://schemas.microsoft.com/office/drawing/2014/main" id="{3E1F2396-109D-B248-A35D-2DFE5A6010C9}"/>
              </a:ext>
            </a:extLst>
          </p:cNvPr>
          <p:cNvSpPr>
            <a:spLocks noGrp="1"/>
          </p:cNvSpPr>
          <p:nvPr>
            <p:ph type="pic" sz="quarter" idx="10"/>
          </p:nvPr>
        </p:nvSpPr>
        <p:spPr>
          <a:xfrm>
            <a:off x="0" y="1478427"/>
            <a:ext cx="2945347" cy="2191364"/>
          </a:xfrm>
          <a:prstGeom prst="homePlate">
            <a:avLst>
              <a:gd name="adj" fmla="val 28811"/>
            </a:avLst>
          </a:prstGeom>
        </p:spPr>
        <p:txBody>
          <a:bodyPr/>
          <a:lstStyle/>
          <a:p>
            <a:endParaRPr lang="en-US"/>
          </a:p>
        </p:txBody>
      </p:sp>
      <p:sp>
        <p:nvSpPr>
          <p:cNvPr id="8" name="Text Placeholder 7">
            <a:extLst>
              <a:ext uri="{FF2B5EF4-FFF2-40B4-BE49-F238E27FC236}">
                <a16:creationId xmlns:a16="http://schemas.microsoft.com/office/drawing/2014/main" id="{7358E165-78FA-C34E-9B04-9A3BE23CEE41}"/>
              </a:ext>
            </a:extLst>
          </p:cNvPr>
          <p:cNvSpPr>
            <a:spLocks noGrp="1"/>
          </p:cNvSpPr>
          <p:nvPr>
            <p:ph type="body" sz="quarter" idx="11"/>
          </p:nvPr>
        </p:nvSpPr>
        <p:spPr>
          <a:xfrm>
            <a:off x="4881563" y="1477963"/>
            <a:ext cx="3990975" cy="2192337"/>
          </a:xfrm>
          <a:prstGeom prst="rect">
            <a:avLst/>
          </a:prstGeom>
        </p:spPr>
        <p:txBody>
          <a:bodyPr anchor="ctr"/>
          <a:lstStyle>
            <a:lvl1pPr marL="0" indent="0">
              <a:buNone/>
              <a:defRPr sz="2400" b="1">
                <a:solidFill>
                  <a:srgbClr val="FBCA41"/>
                </a:solidFill>
                <a:latin typeface="Arial" panose="020B0604020202020204" pitchFamily="34" charset="0"/>
                <a:cs typeface="Arial" panose="020B0604020202020204" pitchFamily="34" charset="0"/>
              </a:defRPr>
            </a:lvl1pPr>
            <a:lvl2pPr marL="0" indent="0">
              <a:buNone/>
              <a:defRPr sz="1600" b="1">
                <a:solidFill>
                  <a:schemeClr val="bg1"/>
                </a:solidFill>
                <a:latin typeface="Arial" panose="020B0604020202020204" pitchFamily="34" charset="0"/>
                <a:cs typeface="Arial" panose="020B0604020202020204" pitchFamily="34" charset="0"/>
              </a:defRPr>
            </a:lvl2pPr>
            <a:lvl3pPr marL="0" indent="0">
              <a:buNone/>
              <a:defRPr sz="1200" b="1">
                <a:solidFill>
                  <a:schemeClr val="bg1"/>
                </a:solidFill>
                <a:latin typeface="Arial" panose="020B0604020202020204" pitchFamily="34" charset="0"/>
                <a:cs typeface="Arial" panose="020B0604020202020204" pitchFamily="34" charset="0"/>
              </a:defRPr>
            </a:lvl3pPr>
            <a:lvl4pPr marL="0" indent="0">
              <a:buNone/>
              <a:defRPr sz="1000">
                <a:solidFill>
                  <a:schemeClr val="bg1"/>
                </a:solidFill>
                <a:latin typeface="Arial" panose="020B0604020202020204" pitchFamily="34" charset="0"/>
                <a:cs typeface="Arial" panose="020B0604020202020204" pitchFamily="34" charset="0"/>
              </a:defRPr>
            </a:lvl4pPr>
            <a:lvl5pPr marL="0" indent="0">
              <a:buNone/>
              <a:defRPr sz="8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2532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1378D2C-245F-FA40-9C56-5D8A0847BF01}"/>
              </a:ext>
            </a:extLst>
          </p:cNvPr>
          <p:cNvSpPr>
            <a:spLocks noGrp="1"/>
          </p:cNvSpPr>
          <p:nvPr>
            <p:ph type="pic" sz="quarter" idx="10"/>
          </p:nvPr>
        </p:nvSpPr>
        <p:spPr>
          <a:xfrm>
            <a:off x="5008605" y="0"/>
            <a:ext cx="5691479" cy="5143500"/>
          </a:xfrm>
          <a:prstGeom prst="chevron">
            <a:avLst>
              <a:gd name="adj" fmla="val 28694"/>
            </a:avLst>
          </a:prstGeom>
          <a:noFill/>
        </p:spPr>
        <p:txBody>
          <a:bodyPr/>
          <a:lstStyle/>
          <a:p>
            <a:endParaRPr lang="en-US" dirty="0"/>
          </a:p>
        </p:txBody>
      </p:sp>
      <p:sp>
        <p:nvSpPr>
          <p:cNvPr id="3" name="Pentagon 2">
            <a:extLst>
              <a:ext uri="{FF2B5EF4-FFF2-40B4-BE49-F238E27FC236}">
                <a16:creationId xmlns:a16="http://schemas.microsoft.com/office/drawing/2014/main" id="{5AB7D774-D834-B842-88DD-5C54EF572DF9}"/>
              </a:ext>
            </a:extLst>
          </p:cNvPr>
          <p:cNvSpPr/>
          <p:nvPr userDrawn="1"/>
        </p:nvSpPr>
        <p:spPr>
          <a:xfrm>
            <a:off x="-1" y="0"/>
            <a:ext cx="6516131" cy="5143500"/>
          </a:xfrm>
          <a:prstGeom prst="homePlate">
            <a:avLst>
              <a:gd name="adj" fmla="val 28667"/>
            </a:avLst>
          </a:prstGeom>
          <a:solidFill>
            <a:srgbClr val="0D23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83ACAD-D469-DB46-BC4D-FE996A8135D4}"/>
              </a:ext>
            </a:extLst>
          </p:cNvPr>
          <p:cNvPicPr>
            <a:picLocks noChangeAspect="1"/>
          </p:cNvPicPr>
          <p:nvPr userDrawn="1"/>
        </p:nvPicPr>
        <p:blipFill>
          <a:blip r:embed="rId2"/>
          <a:srcRect/>
          <a:stretch/>
        </p:blipFill>
        <p:spPr>
          <a:xfrm>
            <a:off x="329590" y="163131"/>
            <a:ext cx="1498989" cy="328863"/>
          </a:xfrm>
          <a:prstGeom prst="rect">
            <a:avLst/>
          </a:prstGeom>
        </p:spPr>
      </p:pic>
      <p:sp>
        <p:nvSpPr>
          <p:cNvPr id="5" name="Title 1">
            <a:extLst>
              <a:ext uri="{FF2B5EF4-FFF2-40B4-BE49-F238E27FC236}">
                <a16:creationId xmlns:a16="http://schemas.microsoft.com/office/drawing/2014/main" id="{348FBFB9-C56B-0E45-85A7-1AE84C0A5339}"/>
              </a:ext>
            </a:extLst>
          </p:cNvPr>
          <p:cNvSpPr txBox="1">
            <a:spLocks/>
          </p:cNvSpPr>
          <p:nvPr userDrawn="1"/>
        </p:nvSpPr>
        <p:spPr>
          <a:xfrm>
            <a:off x="235801" y="4824886"/>
            <a:ext cx="1340949" cy="224134"/>
          </a:xfrm>
          <a:prstGeom prst="rect">
            <a:avLst/>
          </a:prstGeom>
          <a:ln>
            <a:noFill/>
          </a:ln>
        </p:spPr>
        <p:txBody>
          <a:bodyPr/>
          <a:lstStyle>
            <a:lvl1pPr marL="0" marR="0" indent="0" algn="l" defTabSz="457200" rtl="0" eaLnBrk="1" fontAlgn="auto" latinLnBrk="0" hangingPunct="1">
              <a:lnSpc>
                <a:spcPct val="90000"/>
              </a:lnSpc>
              <a:spcBef>
                <a:spcPts val="0"/>
              </a:spcBef>
              <a:spcAft>
                <a:spcPts val="0"/>
              </a:spcAft>
              <a:buClrTx/>
              <a:buSzTx/>
              <a:buFontTx/>
              <a:buNone/>
              <a:tabLst/>
              <a:defRPr sz="2800" kern="1200" baseline="0">
                <a:solidFill>
                  <a:srgbClr val="FFFFFF"/>
                </a:solidFill>
                <a:latin typeface="Geneva"/>
                <a:ea typeface="+mj-ea"/>
                <a:cs typeface="Geneva"/>
              </a:defRPr>
            </a:lvl1pPr>
          </a:lstStyle>
          <a:p>
            <a:pPr>
              <a:spcAft>
                <a:spcPts val="600"/>
              </a:spcAft>
            </a:pPr>
            <a:r>
              <a:rPr lang="en-GB" sz="1000" b="1" dirty="0" err="1">
                <a:solidFill>
                  <a:srgbClr val="FBCA41"/>
                </a:solidFill>
                <a:latin typeface="Arial" panose="020B0604020202020204" pitchFamily="34" charset="0"/>
                <a:cs typeface="Arial" panose="020B0604020202020204" pitchFamily="34" charset="0"/>
              </a:rPr>
              <a:t>www.thebci.org</a:t>
            </a:r>
            <a:endParaRPr lang="en-GB" sz="1000" b="1" dirty="0">
              <a:solidFill>
                <a:srgbClr val="FBCA41"/>
              </a:solidFill>
              <a:latin typeface="Arial" panose="020B0604020202020204" pitchFamily="34" charset="0"/>
              <a:cs typeface="Arial" panose="020B0604020202020204" pitchFamily="34" charset="0"/>
            </a:endParaRPr>
          </a:p>
          <a:p>
            <a:r>
              <a:rPr lang="en-GB" sz="1600" b="1" dirty="0">
                <a:solidFill>
                  <a:srgbClr val="FBCA41"/>
                </a:solidFill>
                <a:latin typeface="Arial" panose="020B0604020202020204" pitchFamily="34" charset="0"/>
                <a:cs typeface="Arial" panose="020B0604020202020204" pitchFamily="34" charset="0"/>
              </a:rPr>
              <a:t> </a:t>
            </a:r>
          </a:p>
          <a:p>
            <a:endParaRPr lang="en-US" sz="2000" b="1" dirty="0">
              <a:solidFill>
                <a:srgbClr val="FBCA4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91778468-C2F7-274C-89BF-EB28E95FCEB9}"/>
              </a:ext>
            </a:extLst>
          </p:cNvPr>
          <p:cNvSpPr>
            <a:spLocks noGrp="1"/>
          </p:cNvSpPr>
          <p:nvPr>
            <p:ph type="body" sz="quarter" idx="11"/>
          </p:nvPr>
        </p:nvSpPr>
        <p:spPr>
          <a:xfrm>
            <a:off x="330200" y="0"/>
            <a:ext cx="4678363" cy="5143500"/>
          </a:xfrm>
          <a:prstGeom prst="rect">
            <a:avLst/>
          </a:prstGeom>
        </p:spPr>
        <p:txBody>
          <a:bodyPr anchor="ctr"/>
          <a:lstStyle>
            <a:lvl1pPr marL="0" indent="0" algn="l">
              <a:buNone/>
              <a:defRPr sz="2400" b="1">
                <a:solidFill>
                  <a:srgbClr val="0CB7EB"/>
                </a:solidFill>
                <a:latin typeface="Arial" panose="020B0604020202020204" pitchFamily="34" charset="0"/>
                <a:cs typeface="Arial" panose="020B0604020202020204" pitchFamily="34" charset="0"/>
              </a:defRPr>
            </a:lvl1pPr>
            <a:lvl2pPr marL="0" indent="0" algn="l">
              <a:buNone/>
              <a:defRPr sz="1600" b="1">
                <a:solidFill>
                  <a:schemeClr val="bg1"/>
                </a:solidFill>
                <a:latin typeface="Arial" panose="020B0604020202020204" pitchFamily="34" charset="0"/>
                <a:cs typeface="Arial" panose="020B0604020202020204" pitchFamily="34" charset="0"/>
              </a:defRPr>
            </a:lvl2pPr>
            <a:lvl3pPr marL="914400" indent="0" algn="l">
              <a:buNone/>
              <a:defRPr>
                <a:latin typeface="Arial" panose="020B0604020202020204" pitchFamily="34" charset="0"/>
                <a:cs typeface="Arial" panose="020B0604020202020204" pitchFamily="34" charset="0"/>
              </a:defRPr>
            </a:lvl3pPr>
            <a:lvl4pPr marL="1371600" indent="0" algn="l">
              <a:buNone/>
              <a:defRPr>
                <a:latin typeface="Arial" panose="020B0604020202020204" pitchFamily="34" charset="0"/>
                <a:cs typeface="Arial" panose="020B0604020202020204" pitchFamily="34" charset="0"/>
              </a:defRPr>
            </a:lvl4pPr>
            <a:lvl5pPr marL="1828800" indent="0" algn="l">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78589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High Conten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60200139-8E18-FE45-A3F9-A9FC4FD7157A}"/>
              </a:ext>
            </a:extLst>
          </p:cNvPr>
          <p:cNvSpPr>
            <a:spLocks noGrp="1"/>
          </p:cNvSpPr>
          <p:nvPr>
            <p:ph type="pic" sz="quarter" idx="10"/>
          </p:nvPr>
        </p:nvSpPr>
        <p:spPr>
          <a:xfrm>
            <a:off x="6951785" y="717629"/>
            <a:ext cx="1852248" cy="3982708"/>
          </a:xfrm>
          <a:prstGeom prst="rect">
            <a:avLst/>
          </a:prstGeom>
        </p:spPr>
        <p:txBody>
          <a:bodyPr/>
          <a:lstStyle/>
          <a:p>
            <a:endParaRPr lang="en-US"/>
          </a:p>
        </p:txBody>
      </p:sp>
      <p:sp>
        <p:nvSpPr>
          <p:cNvPr id="3" name="Text Placeholder 7">
            <a:extLst>
              <a:ext uri="{FF2B5EF4-FFF2-40B4-BE49-F238E27FC236}">
                <a16:creationId xmlns:a16="http://schemas.microsoft.com/office/drawing/2014/main" id="{44256D73-CEEC-944F-AF37-B2D2B70E1843}"/>
              </a:ext>
            </a:extLst>
          </p:cNvPr>
          <p:cNvSpPr>
            <a:spLocks noGrp="1"/>
          </p:cNvSpPr>
          <p:nvPr>
            <p:ph type="body" sz="quarter" idx="11"/>
          </p:nvPr>
        </p:nvSpPr>
        <p:spPr>
          <a:xfrm>
            <a:off x="312516" y="898661"/>
            <a:ext cx="6504973" cy="3801676"/>
          </a:xfrm>
          <a:prstGeom prst="rect">
            <a:avLst/>
          </a:prstGeom>
        </p:spPr>
        <p:txBody>
          <a:bodyPr/>
          <a:lstStyle>
            <a:lvl1pPr marL="0" indent="0">
              <a:buNone/>
              <a:defRPr sz="1200" b="1">
                <a:solidFill>
                  <a:srgbClr val="0CB7EB"/>
                </a:solidFill>
                <a:latin typeface="Arial" panose="020B0604020202020204" pitchFamily="34" charset="0"/>
                <a:cs typeface="Arial" panose="020B0604020202020204" pitchFamily="34" charset="0"/>
              </a:defRPr>
            </a:lvl1pPr>
            <a:lvl2pPr marL="0" indent="0">
              <a:buNone/>
              <a:defRPr sz="1000">
                <a:solidFill>
                  <a:srgbClr val="0D234C"/>
                </a:solidFill>
                <a:latin typeface="Arial" panose="020B0604020202020204" pitchFamily="34" charset="0"/>
                <a:cs typeface="Arial" panose="020B0604020202020204" pitchFamily="34" charset="0"/>
              </a:defRPr>
            </a:lvl2pPr>
            <a:lvl3pPr marL="0">
              <a:buClr>
                <a:srgbClr val="FBCA41"/>
              </a:buClr>
              <a:defRPr sz="1000">
                <a:solidFill>
                  <a:srgbClr val="0D234C"/>
                </a:solidFill>
                <a:latin typeface="Arial" panose="020B0604020202020204" pitchFamily="34" charset="0"/>
                <a:cs typeface="Arial" panose="020B0604020202020204" pitchFamily="34" charset="0"/>
              </a:defRPr>
            </a:lvl3pPr>
            <a:lvl4pPr marL="0" indent="0">
              <a:buNone/>
              <a:defRPr sz="800">
                <a:solidFill>
                  <a:srgbClr val="0CB7EB"/>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8884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w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36DBF6E-B868-0F42-B2D4-762D6FFBAAE8}"/>
              </a:ext>
            </a:extLst>
          </p:cNvPr>
          <p:cNvSpPr>
            <a:spLocks noGrp="1"/>
          </p:cNvSpPr>
          <p:nvPr>
            <p:ph type="pic" sz="quarter" idx="10"/>
          </p:nvPr>
        </p:nvSpPr>
        <p:spPr>
          <a:xfrm>
            <a:off x="6951785" y="498232"/>
            <a:ext cx="1852248" cy="4202105"/>
          </a:xfrm>
          <a:prstGeom prst="rect">
            <a:avLst/>
          </a:prstGeom>
        </p:spPr>
        <p:txBody>
          <a:bodyPr/>
          <a:lstStyle/>
          <a:p>
            <a:endParaRPr lang="en-US"/>
          </a:p>
        </p:txBody>
      </p:sp>
      <p:sp>
        <p:nvSpPr>
          <p:cNvPr id="8" name="Text Placeholder 7">
            <a:extLst>
              <a:ext uri="{FF2B5EF4-FFF2-40B4-BE49-F238E27FC236}">
                <a16:creationId xmlns:a16="http://schemas.microsoft.com/office/drawing/2014/main" id="{8EAFB4F7-F771-4940-82D5-126C9E3A5FA7}"/>
              </a:ext>
            </a:extLst>
          </p:cNvPr>
          <p:cNvSpPr>
            <a:spLocks noGrp="1"/>
          </p:cNvSpPr>
          <p:nvPr>
            <p:ph type="body" sz="quarter" idx="11"/>
          </p:nvPr>
        </p:nvSpPr>
        <p:spPr>
          <a:xfrm>
            <a:off x="3629311" y="498233"/>
            <a:ext cx="3188178" cy="4202104"/>
          </a:xfrm>
          <a:prstGeom prst="rect">
            <a:avLst/>
          </a:prstGeom>
        </p:spPr>
        <p:txBody>
          <a:bodyPr/>
          <a:lstStyle>
            <a:lvl1pPr marL="0" indent="0">
              <a:buNone/>
              <a:defRPr sz="1200" b="1">
                <a:solidFill>
                  <a:srgbClr val="0CB7EB"/>
                </a:solidFill>
                <a:latin typeface="Arial" panose="020B0604020202020204" pitchFamily="34" charset="0"/>
                <a:cs typeface="Arial" panose="020B0604020202020204" pitchFamily="34" charset="0"/>
              </a:defRPr>
            </a:lvl1pPr>
            <a:lvl2pPr marL="0" indent="0">
              <a:buNone/>
              <a:defRPr sz="1000">
                <a:solidFill>
                  <a:srgbClr val="0D234C"/>
                </a:solidFill>
                <a:latin typeface="Arial" panose="020B0604020202020204" pitchFamily="34" charset="0"/>
                <a:cs typeface="Arial" panose="020B0604020202020204" pitchFamily="34" charset="0"/>
              </a:defRPr>
            </a:lvl2pPr>
            <a:lvl3pPr marL="0">
              <a:buClr>
                <a:srgbClr val="FBCA41"/>
              </a:buClr>
              <a:defRPr sz="1000">
                <a:solidFill>
                  <a:srgbClr val="0D234C"/>
                </a:solidFill>
                <a:latin typeface="Arial" panose="020B0604020202020204" pitchFamily="34" charset="0"/>
                <a:cs typeface="Arial" panose="020B0604020202020204" pitchFamily="34" charset="0"/>
              </a:defRPr>
            </a:lvl3pPr>
            <a:lvl4pPr marL="0" indent="0">
              <a:buNone/>
              <a:defRPr sz="800">
                <a:solidFill>
                  <a:srgbClr val="0CB7EB"/>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BED88913-3B9D-344E-BE30-97C8D412E9B9}"/>
              </a:ext>
            </a:extLst>
          </p:cNvPr>
          <p:cNvSpPr>
            <a:spLocks noGrp="1"/>
          </p:cNvSpPr>
          <p:nvPr>
            <p:ph type="body" sz="quarter" idx="12"/>
          </p:nvPr>
        </p:nvSpPr>
        <p:spPr>
          <a:xfrm>
            <a:off x="339725" y="0"/>
            <a:ext cx="3078163" cy="5143500"/>
          </a:xfrm>
          <a:prstGeom prst="rect">
            <a:avLst/>
          </a:prstGeom>
        </p:spPr>
        <p:txBody>
          <a:bodyPr anchor="ctr"/>
          <a:lstStyle>
            <a:lvl1pPr marL="0" indent="0">
              <a:buNone/>
              <a:defRPr sz="1800" b="1">
                <a:solidFill>
                  <a:srgbClr val="0CB7EB"/>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95628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 Conten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60200139-8E18-FE45-A3F9-A9FC4FD7157A}"/>
              </a:ext>
            </a:extLst>
          </p:cNvPr>
          <p:cNvSpPr>
            <a:spLocks noGrp="1"/>
          </p:cNvSpPr>
          <p:nvPr>
            <p:ph type="pic" sz="quarter" idx="10"/>
          </p:nvPr>
        </p:nvSpPr>
        <p:spPr>
          <a:xfrm>
            <a:off x="6951785" y="717629"/>
            <a:ext cx="1852248" cy="3982708"/>
          </a:xfrm>
          <a:prstGeom prst="rect">
            <a:avLst/>
          </a:prstGeom>
        </p:spPr>
        <p:txBody>
          <a:bodyPr/>
          <a:lstStyle/>
          <a:p>
            <a:endParaRPr lang="en-US"/>
          </a:p>
        </p:txBody>
      </p:sp>
      <p:sp>
        <p:nvSpPr>
          <p:cNvPr id="3" name="Text Placeholder 7">
            <a:extLst>
              <a:ext uri="{FF2B5EF4-FFF2-40B4-BE49-F238E27FC236}">
                <a16:creationId xmlns:a16="http://schemas.microsoft.com/office/drawing/2014/main" id="{44256D73-CEEC-944F-AF37-B2D2B70E1843}"/>
              </a:ext>
            </a:extLst>
          </p:cNvPr>
          <p:cNvSpPr>
            <a:spLocks noGrp="1"/>
          </p:cNvSpPr>
          <p:nvPr>
            <p:ph type="body" sz="quarter" idx="11"/>
          </p:nvPr>
        </p:nvSpPr>
        <p:spPr>
          <a:xfrm>
            <a:off x="312516" y="898661"/>
            <a:ext cx="6504973" cy="3801676"/>
          </a:xfrm>
          <a:prstGeom prst="rect">
            <a:avLst/>
          </a:prstGeom>
        </p:spPr>
        <p:txBody>
          <a:bodyPr/>
          <a:lstStyle>
            <a:lvl1pPr marL="0" indent="0">
              <a:buNone/>
              <a:defRPr sz="1200" b="1">
                <a:solidFill>
                  <a:srgbClr val="0CB7EB"/>
                </a:solidFill>
                <a:latin typeface="Arial" panose="020B0604020202020204" pitchFamily="34" charset="0"/>
                <a:cs typeface="Arial" panose="020B0604020202020204" pitchFamily="34" charset="0"/>
              </a:defRPr>
            </a:lvl1pPr>
            <a:lvl2pPr marL="0" indent="0">
              <a:buNone/>
              <a:defRPr sz="1000">
                <a:solidFill>
                  <a:srgbClr val="0D234C"/>
                </a:solidFill>
                <a:latin typeface="Arial" panose="020B0604020202020204" pitchFamily="34" charset="0"/>
                <a:cs typeface="Arial" panose="020B0604020202020204" pitchFamily="34" charset="0"/>
              </a:defRPr>
            </a:lvl2pPr>
            <a:lvl3pPr marL="0">
              <a:buClr>
                <a:srgbClr val="FBCA41"/>
              </a:buClr>
              <a:defRPr sz="1000">
                <a:solidFill>
                  <a:srgbClr val="0D234C"/>
                </a:solidFill>
                <a:latin typeface="Arial" panose="020B0604020202020204" pitchFamily="34" charset="0"/>
                <a:cs typeface="Arial" panose="020B0604020202020204" pitchFamily="34" charset="0"/>
              </a:defRPr>
            </a:lvl3pPr>
            <a:lvl4pPr marL="0" indent="0">
              <a:buNone/>
              <a:defRPr sz="800">
                <a:solidFill>
                  <a:srgbClr val="0CB7EB"/>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2841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ow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36DBF6E-B868-0F42-B2D4-762D6FFBAAE8}"/>
              </a:ext>
            </a:extLst>
          </p:cNvPr>
          <p:cNvSpPr>
            <a:spLocks noGrp="1"/>
          </p:cNvSpPr>
          <p:nvPr>
            <p:ph type="pic" sz="quarter" idx="10"/>
          </p:nvPr>
        </p:nvSpPr>
        <p:spPr>
          <a:xfrm>
            <a:off x="6951785" y="498232"/>
            <a:ext cx="1852248" cy="4202105"/>
          </a:xfrm>
          <a:prstGeom prst="rect">
            <a:avLst/>
          </a:prstGeom>
        </p:spPr>
        <p:txBody>
          <a:bodyPr/>
          <a:lstStyle/>
          <a:p>
            <a:endParaRPr lang="en-US"/>
          </a:p>
        </p:txBody>
      </p:sp>
      <p:sp>
        <p:nvSpPr>
          <p:cNvPr id="8" name="Text Placeholder 7">
            <a:extLst>
              <a:ext uri="{FF2B5EF4-FFF2-40B4-BE49-F238E27FC236}">
                <a16:creationId xmlns:a16="http://schemas.microsoft.com/office/drawing/2014/main" id="{8EAFB4F7-F771-4940-82D5-126C9E3A5FA7}"/>
              </a:ext>
            </a:extLst>
          </p:cNvPr>
          <p:cNvSpPr>
            <a:spLocks noGrp="1"/>
          </p:cNvSpPr>
          <p:nvPr>
            <p:ph type="body" sz="quarter" idx="11"/>
          </p:nvPr>
        </p:nvSpPr>
        <p:spPr>
          <a:xfrm>
            <a:off x="3629311" y="498233"/>
            <a:ext cx="3188178" cy="4202104"/>
          </a:xfrm>
          <a:prstGeom prst="rect">
            <a:avLst/>
          </a:prstGeom>
        </p:spPr>
        <p:txBody>
          <a:bodyPr/>
          <a:lstStyle>
            <a:lvl1pPr marL="0" indent="0">
              <a:buNone/>
              <a:defRPr sz="1200" b="1">
                <a:solidFill>
                  <a:srgbClr val="0CB7EB"/>
                </a:solidFill>
                <a:latin typeface="Arial" panose="020B0604020202020204" pitchFamily="34" charset="0"/>
                <a:cs typeface="Arial" panose="020B0604020202020204" pitchFamily="34" charset="0"/>
              </a:defRPr>
            </a:lvl1pPr>
            <a:lvl2pPr marL="0" indent="0">
              <a:buNone/>
              <a:defRPr sz="1000">
                <a:solidFill>
                  <a:srgbClr val="0D234C"/>
                </a:solidFill>
                <a:latin typeface="Arial" panose="020B0604020202020204" pitchFamily="34" charset="0"/>
                <a:cs typeface="Arial" panose="020B0604020202020204" pitchFamily="34" charset="0"/>
              </a:defRPr>
            </a:lvl2pPr>
            <a:lvl3pPr marL="0">
              <a:buClr>
                <a:srgbClr val="FBCA41"/>
              </a:buClr>
              <a:defRPr sz="1000">
                <a:solidFill>
                  <a:srgbClr val="0D234C"/>
                </a:solidFill>
                <a:latin typeface="Arial" panose="020B0604020202020204" pitchFamily="34" charset="0"/>
                <a:cs typeface="Arial" panose="020B0604020202020204" pitchFamily="34" charset="0"/>
              </a:defRPr>
            </a:lvl3pPr>
            <a:lvl4pPr marL="0" indent="0">
              <a:buNone/>
              <a:defRPr sz="800">
                <a:solidFill>
                  <a:srgbClr val="0CB7EB"/>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BED88913-3B9D-344E-BE30-97C8D412E9B9}"/>
              </a:ext>
            </a:extLst>
          </p:cNvPr>
          <p:cNvSpPr>
            <a:spLocks noGrp="1"/>
          </p:cNvSpPr>
          <p:nvPr>
            <p:ph type="body" sz="quarter" idx="12"/>
          </p:nvPr>
        </p:nvSpPr>
        <p:spPr>
          <a:xfrm>
            <a:off x="339725" y="0"/>
            <a:ext cx="3078163" cy="5143500"/>
          </a:xfrm>
          <a:prstGeom prst="rect">
            <a:avLst/>
          </a:prstGeom>
        </p:spPr>
        <p:txBody>
          <a:bodyPr anchor="ctr"/>
          <a:lstStyle>
            <a:lvl1pPr marL="0" indent="0">
              <a:buNone/>
              <a:defRPr sz="1800" b="1">
                <a:solidFill>
                  <a:srgbClr val="0CB7EB"/>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4430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D1D709-6B58-FD47-A589-4FA237350C73}"/>
              </a:ext>
            </a:extLst>
          </p:cNvPr>
          <p:cNvSpPr/>
          <p:nvPr userDrawn="1"/>
        </p:nvSpPr>
        <p:spPr>
          <a:xfrm>
            <a:off x="-23" y="0"/>
            <a:ext cx="9144000" cy="5143500"/>
          </a:xfrm>
          <a:prstGeom prst="rect">
            <a:avLst/>
          </a:prstGeom>
          <a:solidFill>
            <a:srgbClr val="0D23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4E47DA-2862-794C-A2C7-7B8D7CE2E769}"/>
              </a:ext>
            </a:extLst>
          </p:cNvPr>
          <p:cNvPicPr>
            <a:picLocks noChangeAspect="1"/>
          </p:cNvPicPr>
          <p:nvPr userDrawn="1"/>
        </p:nvPicPr>
        <p:blipFill>
          <a:blip r:embed="rId3"/>
          <a:srcRect/>
          <a:stretch/>
        </p:blipFill>
        <p:spPr>
          <a:xfrm>
            <a:off x="7315398" y="4647211"/>
            <a:ext cx="1498989" cy="328863"/>
          </a:xfrm>
          <a:prstGeom prst="rect">
            <a:avLst/>
          </a:prstGeom>
        </p:spPr>
      </p:pic>
      <p:sp>
        <p:nvSpPr>
          <p:cNvPr id="5" name="Title 1">
            <a:extLst>
              <a:ext uri="{FF2B5EF4-FFF2-40B4-BE49-F238E27FC236}">
                <a16:creationId xmlns:a16="http://schemas.microsoft.com/office/drawing/2014/main" id="{21C6BD09-1B86-5B48-8A8A-9CF0B749FE55}"/>
              </a:ext>
            </a:extLst>
          </p:cNvPr>
          <p:cNvSpPr txBox="1">
            <a:spLocks/>
          </p:cNvSpPr>
          <p:nvPr userDrawn="1"/>
        </p:nvSpPr>
        <p:spPr>
          <a:xfrm>
            <a:off x="235801" y="98251"/>
            <a:ext cx="1340949" cy="224134"/>
          </a:xfrm>
          <a:prstGeom prst="rect">
            <a:avLst/>
          </a:prstGeom>
          <a:ln>
            <a:noFill/>
          </a:ln>
        </p:spPr>
        <p:txBody>
          <a:bodyPr/>
          <a:lstStyle>
            <a:lvl1pPr marL="0" marR="0" indent="0" algn="l" defTabSz="457200" rtl="0" eaLnBrk="1" fontAlgn="auto" latinLnBrk="0" hangingPunct="1">
              <a:lnSpc>
                <a:spcPct val="90000"/>
              </a:lnSpc>
              <a:spcBef>
                <a:spcPts val="0"/>
              </a:spcBef>
              <a:spcAft>
                <a:spcPts val="0"/>
              </a:spcAft>
              <a:buClrTx/>
              <a:buSzTx/>
              <a:buFontTx/>
              <a:buNone/>
              <a:tabLst/>
              <a:defRPr sz="2800" kern="1200" baseline="0">
                <a:solidFill>
                  <a:srgbClr val="FFFFFF"/>
                </a:solidFill>
                <a:latin typeface="Geneva"/>
                <a:ea typeface="+mj-ea"/>
                <a:cs typeface="Geneva"/>
              </a:defRPr>
            </a:lvl1pPr>
          </a:lstStyle>
          <a:p>
            <a:pPr>
              <a:spcAft>
                <a:spcPts val="600"/>
              </a:spcAft>
            </a:pPr>
            <a:r>
              <a:rPr lang="en-GB" sz="1000" b="1" dirty="0" err="1">
                <a:solidFill>
                  <a:srgbClr val="0CB7EB"/>
                </a:solidFill>
                <a:latin typeface="Arial" panose="020B0604020202020204" pitchFamily="34" charset="0"/>
                <a:cs typeface="Arial" panose="020B0604020202020204" pitchFamily="34" charset="0"/>
              </a:rPr>
              <a:t>www.thebci.org</a:t>
            </a:r>
            <a:endParaRPr lang="en-GB" sz="1000" b="1" dirty="0">
              <a:solidFill>
                <a:srgbClr val="0CB7EB"/>
              </a:solidFill>
              <a:latin typeface="Arial" panose="020B0604020202020204" pitchFamily="34" charset="0"/>
              <a:cs typeface="Arial" panose="020B0604020202020204" pitchFamily="34" charset="0"/>
            </a:endParaRPr>
          </a:p>
          <a:p>
            <a:r>
              <a:rPr lang="en-GB" sz="1600" b="1" dirty="0">
                <a:solidFill>
                  <a:schemeClr val="bg1"/>
                </a:solidFill>
                <a:latin typeface="Arial" panose="020B0604020202020204" pitchFamily="34" charset="0"/>
                <a:cs typeface="Arial" panose="020B0604020202020204" pitchFamily="34" charset="0"/>
              </a:rPr>
              <a:t> </a:t>
            </a:r>
          </a:p>
          <a:p>
            <a:endParaRPr lang="en-US" sz="2000" b="1" dirty="0">
              <a:solidFill>
                <a:srgbClr val="00CD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259664"/>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530C1A86-158D-794E-9B3C-D88B54F47B6D}"/>
              </a:ext>
            </a:extLst>
          </p:cNvPr>
          <p:cNvSpPr/>
          <p:nvPr userDrawn="1"/>
        </p:nvSpPr>
        <p:spPr>
          <a:xfrm>
            <a:off x="-1" y="0"/>
            <a:ext cx="6516131" cy="5143500"/>
          </a:xfrm>
          <a:prstGeom prst="homePlate">
            <a:avLst>
              <a:gd name="adj" fmla="val 28667"/>
            </a:avLst>
          </a:prstGeom>
          <a:solidFill>
            <a:srgbClr val="0D23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A12DA9-8135-FF48-B168-26910C7F6C1D}"/>
              </a:ext>
            </a:extLst>
          </p:cNvPr>
          <p:cNvPicPr>
            <a:picLocks noChangeAspect="1"/>
          </p:cNvPicPr>
          <p:nvPr userDrawn="1"/>
        </p:nvPicPr>
        <p:blipFill>
          <a:blip r:embed="rId4"/>
          <a:srcRect/>
          <a:stretch/>
        </p:blipFill>
        <p:spPr>
          <a:xfrm>
            <a:off x="329590" y="163131"/>
            <a:ext cx="1498989" cy="328863"/>
          </a:xfrm>
          <a:prstGeom prst="rect">
            <a:avLst/>
          </a:prstGeom>
        </p:spPr>
      </p:pic>
      <p:sp>
        <p:nvSpPr>
          <p:cNvPr id="14" name="Title 1">
            <a:extLst>
              <a:ext uri="{FF2B5EF4-FFF2-40B4-BE49-F238E27FC236}">
                <a16:creationId xmlns:a16="http://schemas.microsoft.com/office/drawing/2014/main" id="{16692EE2-CE33-A34B-B94C-4AF4690BF40C}"/>
              </a:ext>
            </a:extLst>
          </p:cNvPr>
          <p:cNvSpPr txBox="1">
            <a:spLocks/>
          </p:cNvSpPr>
          <p:nvPr userDrawn="1"/>
        </p:nvSpPr>
        <p:spPr>
          <a:xfrm>
            <a:off x="235801" y="4824886"/>
            <a:ext cx="1340949" cy="224134"/>
          </a:xfrm>
          <a:prstGeom prst="rect">
            <a:avLst/>
          </a:prstGeom>
          <a:ln>
            <a:noFill/>
          </a:ln>
        </p:spPr>
        <p:txBody>
          <a:bodyPr/>
          <a:lstStyle>
            <a:lvl1pPr marL="0" marR="0" indent="0" algn="l" defTabSz="457200" rtl="0" eaLnBrk="1" fontAlgn="auto" latinLnBrk="0" hangingPunct="1">
              <a:lnSpc>
                <a:spcPct val="90000"/>
              </a:lnSpc>
              <a:spcBef>
                <a:spcPts val="0"/>
              </a:spcBef>
              <a:spcAft>
                <a:spcPts val="0"/>
              </a:spcAft>
              <a:buClrTx/>
              <a:buSzTx/>
              <a:buFontTx/>
              <a:buNone/>
              <a:tabLst/>
              <a:defRPr sz="2800" kern="1200" baseline="0">
                <a:solidFill>
                  <a:srgbClr val="FFFFFF"/>
                </a:solidFill>
                <a:latin typeface="Geneva"/>
                <a:ea typeface="+mj-ea"/>
                <a:cs typeface="Geneva"/>
              </a:defRPr>
            </a:lvl1pPr>
          </a:lstStyle>
          <a:p>
            <a:pPr>
              <a:spcAft>
                <a:spcPts val="600"/>
              </a:spcAft>
            </a:pPr>
            <a:r>
              <a:rPr lang="en-GB" sz="1000" b="1" dirty="0" err="1">
                <a:solidFill>
                  <a:srgbClr val="FBCA41"/>
                </a:solidFill>
                <a:latin typeface="Arial" panose="020B0604020202020204" pitchFamily="34" charset="0"/>
                <a:cs typeface="Arial" panose="020B0604020202020204" pitchFamily="34" charset="0"/>
              </a:rPr>
              <a:t>www.thebci.org</a:t>
            </a:r>
            <a:endParaRPr lang="en-GB" sz="1000" b="1" dirty="0">
              <a:solidFill>
                <a:srgbClr val="FBCA41"/>
              </a:solidFill>
              <a:latin typeface="Arial" panose="020B0604020202020204" pitchFamily="34" charset="0"/>
              <a:cs typeface="Arial" panose="020B0604020202020204" pitchFamily="34" charset="0"/>
            </a:endParaRPr>
          </a:p>
          <a:p>
            <a:r>
              <a:rPr lang="en-GB" sz="1600" b="1" dirty="0">
                <a:solidFill>
                  <a:srgbClr val="FBCA41"/>
                </a:solidFill>
                <a:latin typeface="Arial" panose="020B0604020202020204" pitchFamily="34" charset="0"/>
                <a:cs typeface="Arial" panose="020B0604020202020204" pitchFamily="34" charset="0"/>
              </a:rPr>
              <a:t> </a:t>
            </a:r>
          </a:p>
          <a:p>
            <a:endParaRPr lang="en-US" sz="2000" b="1" dirty="0">
              <a:solidFill>
                <a:srgbClr val="FBCA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23147"/>
      </p:ext>
    </p:extLst>
  </p:cSld>
  <p:clrMap bg1="lt1" tx1="dk1" bg2="lt2" tx2="dk2" accent1="accent1" accent2="accent2" accent3="accent3" accent4="accent4" accent5="accent5" accent6="accent6" hlink="hlink" folHlink="folHlink"/>
  <p:sldLayoutIdLst>
    <p:sldLayoutId id="2147483660"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large, light&#10;&#10;Description automatically generated">
            <a:extLst>
              <a:ext uri="{FF2B5EF4-FFF2-40B4-BE49-F238E27FC236}">
                <a16:creationId xmlns:a16="http://schemas.microsoft.com/office/drawing/2014/main" id="{ED6BC5E9-CCF7-4E45-A397-8AE38A14849B}"/>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12" name="Title 1"/>
          <p:cNvSpPr txBox="1">
            <a:spLocks/>
          </p:cNvSpPr>
          <p:nvPr userDrawn="1"/>
        </p:nvSpPr>
        <p:spPr>
          <a:xfrm>
            <a:off x="3152915" y="243864"/>
            <a:ext cx="5681815" cy="1101725"/>
          </a:xfrm>
          <a:prstGeom prst="rect">
            <a:avLst/>
          </a:prstGeom>
        </p:spPr>
        <p:txBody>
          <a:bodyPr/>
          <a:lstStyle>
            <a:lvl1pPr marL="0" marR="0" indent="0" algn="l" defTabSz="457200" rtl="0" eaLnBrk="1" fontAlgn="auto" latinLnBrk="0" hangingPunct="1">
              <a:lnSpc>
                <a:spcPct val="90000"/>
              </a:lnSpc>
              <a:spcBef>
                <a:spcPts val="0"/>
              </a:spcBef>
              <a:spcAft>
                <a:spcPts val="0"/>
              </a:spcAft>
              <a:buClrTx/>
              <a:buSzTx/>
              <a:buFontTx/>
              <a:buNone/>
              <a:tabLst/>
              <a:defRPr sz="2800" kern="1200" baseline="0">
                <a:solidFill>
                  <a:srgbClr val="FFFFFF"/>
                </a:solidFill>
                <a:latin typeface="Geneva"/>
                <a:ea typeface="+mj-ea"/>
                <a:cs typeface="Geneva"/>
              </a:defRPr>
            </a:lvl1pPr>
          </a:lstStyle>
          <a:p>
            <a:r>
              <a:rPr lang="en-GB" dirty="0">
                <a:latin typeface="Calibri"/>
                <a:cs typeface="Calibri"/>
              </a:rPr>
              <a:t>Headline to go here </a:t>
            </a:r>
            <a:br>
              <a:rPr lang="en-GB" dirty="0">
                <a:latin typeface="Calibri"/>
                <a:cs typeface="Calibri"/>
              </a:rPr>
            </a:br>
            <a:r>
              <a:rPr lang="en-GB" dirty="0">
                <a:latin typeface="Calibri"/>
                <a:cs typeface="Calibri"/>
              </a:rPr>
              <a:t>over a few lines.</a:t>
            </a:r>
            <a:endParaRPr lang="en-US" dirty="0">
              <a:latin typeface="Calibri"/>
              <a:cs typeface="Calibri"/>
            </a:endParaRPr>
          </a:p>
        </p:txBody>
      </p:sp>
      <p:sp>
        <p:nvSpPr>
          <p:cNvPr id="11" name="Title 1">
            <a:extLst>
              <a:ext uri="{FF2B5EF4-FFF2-40B4-BE49-F238E27FC236}">
                <a16:creationId xmlns:a16="http://schemas.microsoft.com/office/drawing/2014/main" id="{4407DB85-F1F4-6B4C-BE22-645E22E8E2FC}"/>
              </a:ext>
            </a:extLst>
          </p:cNvPr>
          <p:cNvSpPr txBox="1">
            <a:spLocks/>
          </p:cNvSpPr>
          <p:nvPr userDrawn="1"/>
        </p:nvSpPr>
        <p:spPr>
          <a:xfrm>
            <a:off x="8258909" y="4817835"/>
            <a:ext cx="655117" cy="167052"/>
          </a:xfrm>
          <a:prstGeom prst="rect">
            <a:avLst/>
          </a:prstGeom>
          <a:ln>
            <a:noFill/>
          </a:ln>
        </p:spPr>
        <p:txBody>
          <a:bodyPr/>
          <a:lstStyle>
            <a:lvl1pPr marL="0" marR="0" indent="0" algn="l" defTabSz="457200" rtl="0" eaLnBrk="1" fontAlgn="auto" latinLnBrk="0" hangingPunct="1">
              <a:lnSpc>
                <a:spcPct val="90000"/>
              </a:lnSpc>
              <a:spcBef>
                <a:spcPts val="0"/>
              </a:spcBef>
              <a:spcAft>
                <a:spcPts val="0"/>
              </a:spcAft>
              <a:buClrTx/>
              <a:buSzTx/>
              <a:buFontTx/>
              <a:buNone/>
              <a:tabLst/>
              <a:defRPr sz="2800" kern="1200" baseline="0">
                <a:solidFill>
                  <a:srgbClr val="FFFFFF"/>
                </a:solidFill>
                <a:latin typeface="Geneva"/>
                <a:ea typeface="+mj-ea"/>
                <a:cs typeface="Geneva"/>
              </a:defRPr>
            </a:lvl1pPr>
          </a:lstStyle>
          <a:p>
            <a:pPr algn="r"/>
            <a:fld id="{65CF2484-4751-E04C-A7F7-44D6D4834DA9}" type="slidenum">
              <a:rPr lang="en-US" sz="1000" smtClean="0">
                <a:solidFill>
                  <a:srgbClr val="0CB7EB"/>
                </a:solidFill>
                <a:latin typeface="Arial" panose="020B0604020202020204" pitchFamily="34" charset="0"/>
                <a:cs typeface="Arial" panose="020B0604020202020204" pitchFamily="34" charset="0"/>
              </a:rPr>
              <a:pPr algn="r"/>
              <a:t>‹#›</a:t>
            </a:fld>
            <a:endParaRPr lang="en-GB" sz="1000" dirty="0">
              <a:solidFill>
                <a:srgbClr val="0CB7EB"/>
              </a:solidFill>
              <a:latin typeface="Arial" panose="020B0604020202020204" pitchFamily="34" charset="0"/>
              <a:cs typeface="Arial" panose="020B0604020202020204" pitchFamily="34" charset="0"/>
            </a:endParaRPr>
          </a:p>
          <a:p>
            <a:endParaRPr lang="en-US" sz="1000" b="1" dirty="0">
              <a:solidFill>
                <a:srgbClr val="00CDA4"/>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C8646066-031D-BF44-B037-4963A6B50D5E}"/>
              </a:ext>
            </a:extLst>
          </p:cNvPr>
          <p:cNvPicPr>
            <a:picLocks noChangeAspect="1"/>
          </p:cNvPicPr>
          <p:nvPr userDrawn="1"/>
        </p:nvPicPr>
        <p:blipFill>
          <a:blip r:embed="rId4"/>
          <a:srcRect/>
          <a:stretch/>
        </p:blipFill>
        <p:spPr>
          <a:xfrm>
            <a:off x="329590" y="163131"/>
            <a:ext cx="1498989" cy="328863"/>
          </a:xfrm>
          <a:prstGeom prst="rect">
            <a:avLst/>
          </a:prstGeom>
        </p:spPr>
      </p:pic>
      <p:sp>
        <p:nvSpPr>
          <p:cNvPr id="20" name="Title 1">
            <a:extLst>
              <a:ext uri="{FF2B5EF4-FFF2-40B4-BE49-F238E27FC236}">
                <a16:creationId xmlns:a16="http://schemas.microsoft.com/office/drawing/2014/main" id="{6BF1E63E-2064-2443-BA65-1C8660E88106}"/>
              </a:ext>
            </a:extLst>
          </p:cNvPr>
          <p:cNvSpPr txBox="1">
            <a:spLocks/>
          </p:cNvSpPr>
          <p:nvPr userDrawn="1"/>
        </p:nvSpPr>
        <p:spPr>
          <a:xfrm>
            <a:off x="235801" y="4824886"/>
            <a:ext cx="1340949" cy="224134"/>
          </a:xfrm>
          <a:prstGeom prst="rect">
            <a:avLst/>
          </a:prstGeom>
          <a:ln>
            <a:noFill/>
          </a:ln>
        </p:spPr>
        <p:txBody>
          <a:bodyPr/>
          <a:lstStyle>
            <a:lvl1pPr marL="0" marR="0" indent="0" algn="l" defTabSz="457200" rtl="0" eaLnBrk="1" fontAlgn="auto" latinLnBrk="0" hangingPunct="1">
              <a:lnSpc>
                <a:spcPct val="90000"/>
              </a:lnSpc>
              <a:spcBef>
                <a:spcPts val="0"/>
              </a:spcBef>
              <a:spcAft>
                <a:spcPts val="0"/>
              </a:spcAft>
              <a:buClrTx/>
              <a:buSzTx/>
              <a:buFontTx/>
              <a:buNone/>
              <a:tabLst/>
              <a:defRPr sz="2800" kern="1200" baseline="0">
                <a:solidFill>
                  <a:srgbClr val="FFFFFF"/>
                </a:solidFill>
                <a:latin typeface="Geneva"/>
                <a:ea typeface="+mj-ea"/>
                <a:cs typeface="Geneva"/>
              </a:defRPr>
            </a:lvl1pPr>
          </a:lstStyle>
          <a:p>
            <a:pPr>
              <a:spcAft>
                <a:spcPts val="600"/>
              </a:spcAft>
            </a:pPr>
            <a:r>
              <a:rPr lang="en-GB" sz="1000" b="1" dirty="0" err="1">
                <a:solidFill>
                  <a:srgbClr val="FBCA41"/>
                </a:solidFill>
                <a:latin typeface="Arial" panose="020B0604020202020204" pitchFamily="34" charset="0"/>
                <a:cs typeface="Arial" panose="020B0604020202020204" pitchFamily="34" charset="0"/>
              </a:rPr>
              <a:t>www.thebci.org</a:t>
            </a:r>
            <a:endParaRPr lang="en-GB" sz="1000" b="1" dirty="0">
              <a:solidFill>
                <a:srgbClr val="FBCA41"/>
              </a:solidFill>
              <a:latin typeface="Arial" panose="020B0604020202020204" pitchFamily="34" charset="0"/>
              <a:cs typeface="Arial" panose="020B0604020202020204" pitchFamily="34" charset="0"/>
            </a:endParaRPr>
          </a:p>
          <a:p>
            <a:r>
              <a:rPr lang="en-GB" sz="1600" b="1" dirty="0">
                <a:solidFill>
                  <a:srgbClr val="FBCA41"/>
                </a:solidFill>
                <a:latin typeface="Arial" panose="020B0604020202020204" pitchFamily="34" charset="0"/>
                <a:cs typeface="Arial" panose="020B0604020202020204" pitchFamily="34" charset="0"/>
              </a:rPr>
              <a:t> </a:t>
            </a:r>
          </a:p>
          <a:p>
            <a:endParaRPr lang="en-US" sz="2000" b="1" dirty="0">
              <a:solidFill>
                <a:srgbClr val="FBCA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3092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4F559EF5-8F7C-5147-A903-6569050D6F94}"/>
              </a:ext>
            </a:extLst>
          </p:cNvPr>
          <p:cNvSpPr/>
          <p:nvPr userDrawn="1"/>
        </p:nvSpPr>
        <p:spPr>
          <a:xfrm>
            <a:off x="-1" y="1"/>
            <a:ext cx="2265271" cy="701872"/>
          </a:xfrm>
          <a:prstGeom prst="homePlate">
            <a:avLst>
              <a:gd name="adj" fmla="val 28667"/>
            </a:avLst>
          </a:prstGeom>
          <a:solidFill>
            <a:srgbClr val="0D23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3152915" y="243864"/>
            <a:ext cx="5681815" cy="1101725"/>
          </a:xfrm>
          <a:prstGeom prst="rect">
            <a:avLst/>
          </a:prstGeom>
        </p:spPr>
        <p:txBody>
          <a:bodyPr/>
          <a:lstStyle>
            <a:lvl1pPr marL="0" marR="0" indent="0" algn="l" defTabSz="457200" rtl="0" eaLnBrk="1" fontAlgn="auto" latinLnBrk="0" hangingPunct="1">
              <a:lnSpc>
                <a:spcPct val="90000"/>
              </a:lnSpc>
              <a:spcBef>
                <a:spcPts val="0"/>
              </a:spcBef>
              <a:spcAft>
                <a:spcPts val="0"/>
              </a:spcAft>
              <a:buClrTx/>
              <a:buSzTx/>
              <a:buFontTx/>
              <a:buNone/>
              <a:tabLst/>
              <a:defRPr sz="2800" kern="1200" baseline="0">
                <a:solidFill>
                  <a:srgbClr val="FFFFFF"/>
                </a:solidFill>
                <a:latin typeface="Geneva"/>
                <a:ea typeface="+mj-ea"/>
                <a:cs typeface="Geneva"/>
              </a:defRPr>
            </a:lvl1pPr>
          </a:lstStyle>
          <a:p>
            <a:r>
              <a:rPr lang="en-GB" dirty="0">
                <a:latin typeface="Calibri"/>
                <a:cs typeface="Calibri"/>
              </a:rPr>
              <a:t>Headline to go here </a:t>
            </a:r>
            <a:br>
              <a:rPr lang="en-GB" dirty="0">
                <a:latin typeface="Calibri"/>
                <a:cs typeface="Calibri"/>
              </a:rPr>
            </a:br>
            <a:r>
              <a:rPr lang="en-GB" dirty="0">
                <a:latin typeface="Calibri"/>
                <a:cs typeface="Calibri"/>
              </a:rPr>
              <a:t>over a few lines.</a:t>
            </a:r>
            <a:endParaRPr lang="en-US" dirty="0">
              <a:latin typeface="Calibri"/>
              <a:cs typeface="Calibri"/>
            </a:endParaRPr>
          </a:p>
        </p:txBody>
      </p:sp>
      <p:sp>
        <p:nvSpPr>
          <p:cNvPr id="11" name="Title 1">
            <a:extLst>
              <a:ext uri="{FF2B5EF4-FFF2-40B4-BE49-F238E27FC236}">
                <a16:creationId xmlns:a16="http://schemas.microsoft.com/office/drawing/2014/main" id="{4407DB85-F1F4-6B4C-BE22-645E22E8E2FC}"/>
              </a:ext>
            </a:extLst>
          </p:cNvPr>
          <p:cNvSpPr txBox="1">
            <a:spLocks/>
          </p:cNvSpPr>
          <p:nvPr userDrawn="1"/>
        </p:nvSpPr>
        <p:spPr>
          <a:xfrm>
            <a:off x="8258909" y="4817835"/>
            <a:ext cx="655117" cy="167052"/>
          </a:xfrm>
          <a:prstGeom prst="rect">
            <a:avLst/>
          </a:prstGeom>
          <a:ln>
            <a:noFill/>
          </a:ln>
        </p:spPr>
        <p:txBody>
          <a:bodyPr/>
          <a:lstStyle>
            <a:lvl1pPr marL="0" marR="0" indent="0" algn="l" defTabSz="457200" rtl="0" eaLnBrk="1" fontAlgn="auto" latinLnBrk="0" hangingPunct="1">
              <a:lnSpc>
                <a:spcPct val="90000"/>
              </a:lnSpc>
              <a:spcBef>
                <a:spcPts val="0"/>
              </a:spcBef>
              <a:spcAft>
                <a:spcPts val="0"/>
              </a:spcAft>
              <a:buClrTx/>
              <a:buSzTx/>
              <a:buFontTx/>
              <a:buNone/>
              <a:tabLst/>
              <a:defRPr sz="2800" kern="1200" baseline="0">
                <a:solidFill>
                  <a:srgbClr val="FFFFFF"/>
                </a:solidFill>
                <a:latin typeface="Geneva"/>
                <a:ea typeface="+mj-ea"/>
                <a:cs typeface="Geneva"/>
              </a:defRPr>
            </a:lvl1pPr>
          </a:lstStyle>
          <a:p>
            <a:pPr algn="r"/>
            <a:fld id="{65CF2484-4751-E04C-A7F7-44D6D4834DA9}" type="slidenum">
              <a:rPr lang="en-US" sz="1000" smtClean="0">
                <a:solidFill>
                  <a:srgbClr val="0CB7EB"/>
                </a:solidFill>
                <a:latin typeface="Arial" panose="020B0604020202020204" pitchFamily="34" charset="0"/>
                <a:cs typeface="Arial" panose="020B0604020202020204" pitchFamily="34" charset="0"/>
              </a:rPr>
              <a:pPr algn="r"/>
              <a:t>‹#›</a:t>
            </a:fld>
            <a:endParaRPr lang="en-GB" sz="1000" dirty="0">
              <a:solidFill>
                <a:srgbClr val="0CB7EB"/>
              </a:solidFill>
              <a:latin typeface="Arial" panose="020B0604020202020204" pitchFamily="34" charset="0"/>
              <a:cs typeface="Arial" panose="020B0604020202020204" pitchFamily="34" charset="0"/>
            </a:endParaRPr>
          </a:p>
          <a:p>
            <a:endParaRPr lang="en-US" sz="1000" b="1" dirty="0">
              <a:solidFill>
                <a:srgbClr val="00CDA4"/>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C8646066-031D-BF44-B037-4963A6B50D5E}"/>
              </a:ext>
            </a:extLst>
          </p:cNvPr>
          <p:cNvPicPr>
            <a:picLocks noChangeAspect="1"/>
          </p:cNvPicPr>
          <p:nvPr userDrawn="1"/>
        </p:nvPicPr>
        <p:blipFill>
          <a:blip r:embed="rId4"/>
          <a:srcRect/>
          <a:stretch/>
        </p:blipFill>
        <p:spPr>
          <a:xfrm>
            <a:off x="329590" y="163131"/>
            <a:ext cx="1498989" cy="328863"/>
          </a:xfrm>
          <a:prstGeom prst="rect">
            <a:avLst/>
          </a:prstGeom>
        </p:spPr>
      </p:pic>
      <p:sp>
        <p:nvSpPr>
          <p:cNvPr id="14" name="Title 1">
            <a:extLst>
              <a:ext uri="{FF2B5EF4-FFF2-40B4-BE49-F238E27FC236}">
                <a16:creationId xmlns:a16="http://schemas.microsoft.com/office/drawing/2014/main" id="{FE8588E8-2B68-DC42-97AF-5325A71E8A00}"/>
              </a:ext>
            </a:extLst>
          </p:cNvPr>
          <p:cNvSpPr txBox="1">
            <a:spLocks/>
          </p:cNvSpPr>
          <p:nvPr userDrawn="1"/>
        </p:nvSpPr>
        <p:spPr>
          <a:xfrm>
            <a:off x="235801" y="4824886"/>
            <a:ext cx="1340949" cy="224134"/>
          </a:xfrm>
          <a:prstGeom prst="rect">
            <a:avLst/>
          </a:prstGeom>
          <a:ln>
            <a:noFill/>
          </a:ln>
        </p:spPr>
        <p:txBody>
          <a:bodyPr/>
          <a:lstStyle>
            <a:lvl1pPr marL="0" marR="0" indent="0" algn="l" defTabSz="457200" rtl="0" eaLnBrk="1" fontAlgn="auto" latinLnBrk="0" hangingPunct="1">
              <a:lnSpc>
                <a:spcPct val="90000"/>
              </a:lnSpc>
              <a:spcBef>
                <a:spcPts val="0"/>
              </a:spcBef>
              <a:spcAft>
                <a:spcPts val="0"/>
              </a:spcAft>
              <a:buClrTx/>
              <a:buSzTx/>
              <a:buFontTx/>
              <a:buNone/>
              <a:tabLst/>
              <a:defRPr sz="2800" kern="1200" baseline="0">
                <a:solidFill>
                  <a:srgbClr val="FFFFFF"/>
                </a:solidFill>
                <a:latin typeface="Geneva"/>
                <a:ea typeface="+mj-ea"/>
                <a:cs typeface="Geneva"/>
              </a:defRPr>
            </a:lvl1pPr>
          </a:lstStyle>
          <a:p>
            <a:pPr>
              <a:spcAft>
                <a:spcPts val="600"/>
              </a:spcAft>
            </a:pPr>
            <a:r>
              <a:rPr lang="en-GB" sz="1000" b="1" dirty="0" err="1">
                <a:solidFill>
                  <a:srgbClr val="FBCA41"/>
                </a:solidFill>
                <a:latin typeface="Arial" panose="020B0604020202020204" pitchFamily="34" charset="0"/>
                <a:cs typeface="Arial" panose="020B0604020202020204" pitchFamily="34" charset="0"/>
              </a:rPr>
              <a:t>www.thebci.org</a:t>
            </a:r>
            <a:endParaRPr lang="en-GB" sz="1000" b="1" dirty="0">
              <a:solidFill>
                <a:srgbClr val="FBCA41"/>
              </a:solidFill>
              <a:latin typeface="Arial" panose="020B0604020202020204" pitchFamily="34" charset="0"/>
              <a:cs typeface="Arial" panose="020B0604020202020204" pitchFamily="34" charset="0"/>
            </a:endParaRPr>
          </a:p>
          <a:p>
            <a:r>
              <a:rPr lang="en-GB" sz="1600" b="1" dirty="0">
                <a:solidFill>
                  <a:srgbClr val="FBCA41"/>
                </a:solidFill>
                <a:latin typeface="Arial" panose="020B0604020202020204" pitchFamily="34" charset="0"/>
                <a:cs typeface="Arial" panose="020B0604020202020204" pitchFamily="34" charset="0"/>
              </a:rPr>
              <a:t> </a:t>
            </a:r>
          </a:p>
          <a:p>
            <a:endParaRPr lang="en-US" sz="2000" b="1" dirty="0">
              <a:solidFill>
                <a:srgbClr val="FBCA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034328"/>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holding, player, man, playing&#10;&#10;Description automatically generated">
            <a:extLst>
              <a:ext uri="{FF2B5EF4-FFF2-40B4-BE49-F238E27FC236}">
                <a16:creationId xmlns:a16="http://schemas.microsoft.com/office/drawing/2014/main" id="{4A8EBB83-3F2C-447F-BD4E-109EDC4F87DC}"/>
              </a:ext>
            </a:extLst>
          </p:cNvPr>
          <p:cNvPicPr>
            <a:picLocks noGrp="1" noChangeAspect="1"/>
          </p:cNvPicPr>
          <p:nvPr>
            <p:ph type="pic" sz="quarter" idx="10"/>
          </p:nvPr>
        </p:nvPicPr>
        <p:blipFill>
          <a:blip r:embed="rId3"/>
          <a:srcRect t="18141" b="18141"/>
          <a:stretch>
            <a:fillRect/>
          </a:stretch>
        </p:blipFill>
        <p:spPr/>
      </p:pic>
      <p:sp>
        <p:nvSpPr>
          <p:cNvPr id="12" name="Text Placeholder 11">
            <a:extLst>
              <a:ext uri="{FF2B5EF4-FFF2-40B4-BE49-F238E27FC236}">
                <a16:creationId xmlns:a16="http://schemas.microsoft.com/office/drawing/2014/main" id="{9866263B-E4F8-D542-9AE9-8DA16F9092FC}"/>
              </a:ext>
            </a:extLst>
          </p:cNvPr>
          <p:cNvSpPr>
            <a:spLocks noGrp="1"/>
          </p:cNvSpPr>
          <p:nvPr>
            <p:ph type="body" sz="quarter" idx="11"/>
          </p:nvPr>
        </p:nvSpPr>
        <p:spPr/>
        <p:txBody>
          <a:bodyPr/>
          <a:lstStyle/>
          <a:p>
            <a:r>
              <a:rPr lang="en-US" b="0">
                <a:latin typeface="Meiryo" panose="020B0604030504040204" pitchFamily="34" charset="-128"/>
                <a:ea typeface="Meiryo" panose="020B0604030504040204" pitchFamily="34" charset="-128"/>
              </a:rPr>
              <a:t>BCI 日本支部</a:t>
            </a:r>
          </a:p>
          <a:p>
            <a:r>
              <a:rPr lang="en-US" b="0">
                <a:latin typeface="Meiryo" panose="020B0604030504040204" pitchFamily="34" charset="-128"/>
                <a:ea typeface="Meiryo" panose="020B0604030504040204" pitchFamily="34" charset="-128"/>
              </a:rPr>
              <a:t>2021年度第1回定例会</a:t>
            </a:r>
          </a:p>
          <a:p>
            <a:endParaRPr lang="en-US" sz="1600" b="0">
              <a:latin typeface="Meiryo" panose="020B0604030504040204" pitchFamily="34" charset="-128"/>
              <a:ea typeface="Meiryo" panose="020B0604030504040204" pitchFamily="34" charset="-128"/>
            </a:endParaRPr>
          </a:p>
          <a:p>
            <a:r>
              <a:rPr lang="en-US" sz="1600" b="0">
                <a:latin typeface="Meiryo" panose="020B0604030504040204" pitchFamily="34" charset="-128"/>
                <a:ea typeface="Meiryo" panose="020B0604030504040204" pitchFamily="34" charset="-128"/>
              </a:rPr>
              <a:t>BCI Japan Chapter</a:t>
            </a:r>
          </a:p>
          <a:p>
            <a:r>
              <a:rPr lang="en-US" sz="1600" b="0">
                <a:latin typeface="Meiryo" panose="020B0604030504040204" pitchFamily="34" charset="-128"/>
                <a:ea typeface="Meiryo" panose="020B0604030504040204" pitchFamily="34" charset="-128"/>
              </a:rPr>
              <a:t>Regular Meeting 7 Jul. 2021</a:t>
            </a:r>
          </a:p>
        </p:txBody>
      </p:sp>
      <p:sp>
        <p:nvSpPr>
          <p:cNvPr id="2" name="TextBox 1">
            <a:extLst>
              <a:ext uri="{FF2B5EF4-FFF2-40B4-BE49-F238E27FC236}">
                <a16:creationId xmlns:a16="http://schemas.microsoft.com/office/drawing/2014/main" id="{B8A9026A-48A3-A84D-8A2E-93B8D11F0C34}"/>
              </a:ext>
            </a:extLst>
          </p:cNvPr>
          <p:cNvSpPr txBox="1"/>
          <p:nvPr/>
        </p:nvSpPr>
        <p:spPr>
          <a:xfrm>
            <a:off x="4881563" y="3780319"/>
            <a:ext cx="3630048" cy="584775"/>
          </a:xfrm>
          <a:prstGeom prst="rect">
            <a:avLst/>
          </a:prstGeom>
          <a:noFill/>
        </p:spPr>
        <p:txBody>
          <a:bodyPr wrap="square" rtlCol="0">
            <a:spAutoFit/>
          </a:bodyPr>
          <a:lstStyle/>
          <a:p>
            <a:r>
              <a:rPr lang="en-US" sz="1600">
                <a:solidFill>
                  <a:srgbClr val="FBCA41"/>
                </a:solidFill>
                <a:latin typeface="Meiryo" panose="020B0604030504040204" pitchFamily="34" charset="-128"/>
                <a:ea typeface="Meiryo" panose="020B0604030504040204" pitchFamily="34" charset="-128"/>
              </a:rPr>
              <a:t>BCI </a:t>
            </a:r>
            <a:r>
              <a:rPr lang="ja-JP" altLang="en-US" sz="1600">
                <a:solidFill>
                  <a:srgbClr val="FBCA41"/>
                </a:solidFill>
                <a:latin typeface="Meiryo" panose="020B0604030504040204" pitchFamily="34" charset="-128"/>
                <a:ea typeface="Meiryo" panose="020B0604030504040204" pitchFamily="34" charset="-128"/>
              </a:rPr>
              <a:t>日本支部事務局</a:t>
            </a:r>
            <a:r>
              <a:rPr lang="en-US" altLang="ja-JP" sz="1600">
                <a:solidFill>
                  <a:srgbClr val="FBCA41"/>
                </a:solidFill>
                <a:latin typeface="Meiryo" panose="020B0604030504040204" pitchFamily="34" charset="-128"/>
                <a:ea typeface="Meiryo" panose="020B0604030504040204" pitchFamily="34" charset="-128"/>
              </a:rPr>
              <a:t> </a:t>
            </a:r>
            <a:r>
              <a:rPr lang="ja-JP" altLang="en-US" sz="1600">
                <a:solidFill>
                  <a:srgbClr val="FBCA41"/>
                </a:solidFill>
                <a:latin typeface="Meiryo" panose="020B0604030504040204" pitchFamily="34" charset="-128"/>
                <a:ea typeface="Meiryo" panose="020B0604030504040204" pitchFamily="34" charset="-128"/>
              </a:rPr>
              <a:t>田代邦幸</a:t>
            </a:r>
          </a:p>
          <a:p>
            <a:r>
              <a:rPr lang="en-US" sz="1600">
                <a:solidFill>
                  <a:srgbClr val="FBCA41"/>
                </a:solidFill>
                <a:latin typeface="Meiryo" panose="020B0604030504040204" pitchFamily="34" charset="-128"/>
                <a:ea typeface="Meiryo" panose="020B0604030504040204" pitchFamily="34" charset="-128"/>
              </a:rPr>
              <a:t>Kuniyuki Tashiro FBCI</a:t>
            </a:r>
          </a:p>
        </p:txBody>
      </p:sp>
    </p:spTree>
    <p:extLst>
      <p:ext uri="{BB962C8B-B14F-4D97-AF65-F5344CB8AC3E}">
        <p14:creationId xmlns:p14="http://schemas.microsoft.com/office/powerpoint/2010/main" val="214660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37229-BFBD-AE48-874B-7789EDFDB727}"/>
              </a:ext>
            </a:extLst>
          </p:cNvPr>
          <p:cNvSpPr txBox="1"/>
          <p:nvPr/>
        </p:nvSpPr>
        <p:spPr>
          <a:xfrm>
            <a:off x="2299061" y="119641"/>
            <a:ext cx="6504972" cy="461665"/>
          </a:xfrm>
          <a:prstGeom prst="rect">
            <a:avLst/>
          </a:prstGeom>
          <a:noFill/>
        </p:spPr>
        <p:txBody>
          <a:bodyPr wrap="square" rtlCol="0">
            <a:spAutoFit/>
          </a:bodyPr>
          <a:lstStyle>
            <a:defPPr>
              <a:defRPr lang="en-US"/>
            </a:defPPr>
            <a:lvl1pPr>
              <a:defRPr sz="2400">
                <a:solidFill>
                  <a:srgbClr val="0CB7EB"/>
                </a:solidFill>
                <a:latin typeface="Meiryo" panose="020B0604030504040204" pitchFamily="34" charset="-128"/>
                <a:ea typeface="Meiryo" panose="020B0604030504040204" pitchFamily="34" charset="-128"/>
              </a:defRPr>
            </a:lvl1pPr>
          </a:lstStyle>
          <a:p>
            <a:r>
              <a:rPr lang="ja-JP" altLang="en-US"/>
              <a:t>模擬試験（</a:t>
            </a:r>
            <a:r>
              <a:rPr lang="en-US" altLang="ja-JP"/>
              <a:t>Mock Exam</a:t>
            </a:r>
            <a:r>
              <a:rPr lang="ja-JP" altLang="en-US"/>
              <a:t>）</a:t>
            </a:r>
            <a:endParaRPr lang="en-JP"/>
          </a:p>
        </p:txBody>
      </p:sp>
      <p:sp>
        <p:nvSpPr>
          <p:cNvPr id="9" name="TextBox 8">
            <a:extLst>
              <a:ext uri="{FF2B5EF4-FFF2-40B4-BE49-F238E27FC236}">
                <a16:creationId xmlns:a16="http://schemas.microsoft.com/office/drawing/2014/main" id="{F96CF88D-9372-A347-B819-327E7A8249E3}"/>
              </a:ext>
            </a:extLst>
          </p:cNvPr>
          <p:cNvSpPr txBox="1"/>
          <p:nvPr/>
        </p:nvSpPr>
        <p:spPr>
          <a:xfrm>
            <a:off x="612952" y="840918"/>
            <a:ext cx="7134332"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BCI の</a:t>
            </a:r>
            <a:r>
              <a:rPr lang="ja-JP" altLang="en-US" sz="2000">
                <a:latin typeface="Meiryo" panose="020B0604030504040204" pitchFamily="34" charset="-128"/>
                <a:ea typeface="Meiryo" panose="020B0604030504040204" pitchFamily="34" charset="-128"/>
              </a:rPr>
              <a:t> </a:t>
            </a:r>
            <a:r>
              <a:rPr lang="en-US" altLang="ja-JP" sz="2000">
                <a:latin typeface="Meiryo" panose="020B0604030504040204" pitchFamily="34" charset="-128"/>
                <a:ea typeface="Meiryo" panose="020B0604030504040204" pitchFamily="34" charset="-128"/>
              </a:rPr>
              <a:t>Web </a:t>
            </a:r>
            <a:r>
              <a:rPr lang="ja-JP" altLang="en-US" sz="2000">
                <a:latin typeface="Meiryo" panose="020B0604030504040204" pitchFamily="34" charset="-128"/>
                <a:ea typeface="Meiryo" panose="020B0604030504040204" pitchFamily="34" charset="-128"/>
              </a:rPr>
              <a:t>サイトで申し込む（</a:t>
            </a:r>
            <a:r>
              <a:rPr lang="en-US" altLang="ja-JP" sz="2000">
                <a:latin typeface="Meiryo" panose="020B0604030504040204" pitchFamily="34" charset="-128"/>
                <a:ea typeface="Meiryo" panose="020B0604030504040204" pitchFamily="34" charset="-128"/>
              </a:rPr>
              <a:t>180</a:t>
            </a:r>
            <a:r>
              <a:rPr lang="ja-JP" altLang="en-US" sz="2000">
                <a:latin typeface="Meiryo" panose="020B0604030504040204" pitchFamily="34" charset="-128"/>
                <a:ea typeface="Meiryo" panose="020B0604030504040204" pitchFamily="34" charset="-128"/>
              </a:rPr>
              <a:t> 問／</a:t>
            </a:r>
            <a:r>
              <a:rPr lang="en-US" altLang="ja-JP" sz="2000">
                <a:latin typeface="Meiryo" panose="020B0604030504040204" pitchFamily="34" charset="-128"/>
                <a:ea typeface="Meiryo" panose="020B0604030504040204" pitchFamily="34" charset="-128"/>
              </a:rPr>
              <a:t>29.99 </a:t>
            </a:r>
            <a:r>
              <a:rPr lang="ja-JP" altLang="en-US" sz="2000">
                <a:latin typeface="Meiryo" panose="020B0604030504040204" pitchFamily="34" charset="-128"/>
                <a:ea typeface="Meiryo" panose="020B0604030504040204" pitchFamily="34" charset="-128"/>
              </a:rPr>
              <a:t>ポンド）</a:t>
            </a:r>
            <a:endParaRPr lang="en-JP" sz="2000">
              <a:latin typeface="Meiryo" panose="020B0604030504040204" pitchFamily="34" charset="-128"/>
              <a:ea typeface="Meiryo" panose="020B0604030504040204" pitchFamily="34" charset="-128"/>
            </a:endParaRPr>
          </a:p>
        </p:txBody>
      </p:sp>
      <p:sp>
        <p:nvSpPr>
          <p:cNvPr id="2" name="TextBox 1">
            <a:extLst>
              <a:ext uri="{FF2B5EF4-FFF2-40B4-BE49-F238E27FC236}">
                <a16:creationId xmlns:a16="http://schemas.microsoft.com/office/drawing/2014/main" id="{94F46587-0275-744B-8EBA-761F7849297E}"/>
              </a:ext>
            </a:extLst>
          </p:cNvPr>
          <p:cNvSpPr txBox="1"/>
          <p:nvPr/>
        </p:nvSpPr>
        <p:spPr>
          <a:xfrm>
            <a:off x="612952" y="1241028"/>
            <a:ext cx="7100662" cy="338554"/>
          </a:xfrm>
          <a:prstGeom prst="rect">
            <a:avLst/>
          </a:prstGeom>
          <a:noFill/>
        </p:spPr>
        <p:txBody>
          <a:bodyPr wrap="none" rtlCol="0">
            <a:spAutoFit/>
          </a:bodyPr>
          <a:lstStyle/>
          <a:p>
            <a:r>
              <a:rPr lang="en-US" sz="1600">
                <a:latin typeface="Meiryo" panose="020B0604030504040204" pitchFamily="34" charset="-128"/>
                <a:ea typeface="Meiryo" panose="020B0604030504040204" pitchFamily="34" charset="-128"/>
              </a:rPr>
              <a:t>https://www.thebci.org/training-qualifications/cbci-mock-exam.html</a:t>
            </a:r>
            <a:endParaRPr lang="en-JP" sz="1600">
              <a:latin typeface="Meiryo" panose="020B0604030504040204" pitchFamily="34" charset="-128"/>
              <a:ea typeface="Meiryo" panose="020B0604030504040204" pitchFamily="34" charset="-128"/>
            </a:endParaRPr>
          </a:p>
        </p:txBody>
      </p:sp>
      <p:sp>
        <p:nvSpPr>
          <p:cNvPr id="11" name="TextBox 10">
            <a:extLst>
              <a:ext uri="{FF2B5EF4-FFF2-40B4-BE49-F238E27FC236}">
                <a16:creationId xmlns:a16="http://schemas.microsoft.com/office/drawing/2014/main" id="{415038BE-510B-1C40-A7A9-B675C495BE13}"/>
              </a:ext>
            </a:extLst>
          </p:cNvPr>
          <p:cNvSpPr txBox="1"/>
          <p:nvPr/>
        </p:nvSpPr>
        <p:spPr>
          <a:xfrm>
            <a:off x="453853" y="1760450"/>
            <a:ext cx="2842006"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【模擬試験結果の例】</a:t>
            </a:r>
          </a:p>
        </p:txBody>
      </p:sp>
      <p:pic>
        <p:nvPicPr>
          <p:cNvPr id="13" name="Picture 12">
            <a:extLst>
              <a:ext uri="{FF2B5EF4-FFF2-40B4-BE49-F238E27FC236}">
                <a16:creationId xmlns:a16="http://schemas.microsoft.com/office/drawing/2014/main" id="{1D04F2A6-977D-6942-A38A-34C7615F5F92}"/>
              </a:ext>
            </a:extLst>
          </p:cNvPr>
          <p:cNvPicPr>
            <a:picLocks noChangeAspect="1"/>
          </p:cNvPicPr>
          <p:nvPr/>
        </p:nvPicPr>
        <p:blipFill rotWithShape="1">
          <a:blip r:embed="rId2"/>
          <a:srcRect b="23673"/>
          <a:stretch/>
        </p:blipFill>
        <p:spPr>
          <a:xfrm>
            <a:off x="1461138" y="2160560"/>
            <a:ext cx="6261915" cy="2711244"/>
          </a:xfrm>
          <a:prstGeom prst="rect">
            <a:avLst/>
          </a:prstGeom>
          <a:ln>
            <a:solidFill>
              <a:schemeClr val="bg1">
                <a:lumMod val="50000"/>
              </a:schemeClr>
            </a:solidFill>
          </a:ln>
        </p:spPr>
      </p:pic>
    </p:spTree>
    <p:extLst>
      <p:ext uri="{BB962C8B-B14F-4D97-AF65-F5344CB8AC3E}">
        <p14:creationId xmlns:p14="http://schemas.microsoft.com/office/powerpoint/2010/main" val="85836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37229-BFBD-AE48-874B-7789EDFDB727}"/>
              </a:ext>
            </a:extLst>
          </p:cNvPr>
          <p:cNvSpPr txBox="1"/>
          <p:nvPr/>
        </p:nvSpPr>
        <p:spPr>
          <a:xfrm>
            <a:off x="2299061" y="119641"/>
            <a:ext cx="6504972" cy="461665"/>
          </a:xfrm>
          <a:prstGeom prst="rect">
            <a:avLst/>
          </a:prstGeom>
          <a:noFill/>
        </p:spPr>
        <p:txBody>
          <a:bodyPr wrap="square" rtlCol="0">
            <a:spAutoFit/>
          </a:bodyPr>
          <a:lstStyle/>
          <a:p>
            <a:r>
              <a:rPr lang="en-US" altLang="ja-JP" sz="2400">
                <a:solidFill>
                  <a:srgbClr val="0CB7EB"/>
                </a:solidFill>
                <a:latin typeface="Meiryo" panose="020B0604030504040204" pitchFamily="34" charset="-128"/>
                <a:ea typeface="Meiryo" panose="020B0604030504040204" pitchFamily="34" charset="-128"/>
              </a:rPr>
              <a:t>CBCI </a:t>
            </a:r>
            <a:r>
              <a:rPr lang="ja-JP" altLang="en-US" sz="2400">
                <a:solidFill>
                  <a:srgbClr val="0CB7EB"/>
                </a:solidFill>
                <a:latin typeface="Meiryo" panose="020B0604030504040204" pitchFamily="34" charset="-128"/>
                <a:ea typeface="Meiryo" panose="020B0604030504040204" pitchFamily="34" charset="-128"/>
              </a:rPr>
              <a:t>試験を受ける</a:t>
            </a:r>
            <a:endParaRPr lang="en-JP" sz="2400">
              <a:solidFill>
                <a:srgbClr val="0CB7EB"/>
              </a:solidFill>
              <a:latin typeface="Meiryo" panose="020B0604030504040204" pitchFamily="34" charset="-128"/>
              <a:ea typeface="Meiryo" panose="020B0604030504040204" pitchFamily="34" charset="-128"/>
            </a:endParaRPr>
          </a:p>
        </p:txBody>
      </p:sp>
      <p:sp>
        <p:nvSpPr>
          <p:cNvPr id="51" name="TextBox 50">
            <a:extLst>
              <a:ext uri="{FF2B5EF4-FFF2-40B4-BE49-F238E27FC236}">
                <a16:creationId xmlns:a16="http://schemas.microsoft.com/office/drawing/2014/main" id="{B8A285C8-70AD-A445-AD2A-9EDCA4C62548}"/>
              </a:ext>
            </a:extLst>
          </p:cNvPr>
          <p:cNvSpPr txBox="1"/>
          <p:nvPr/>
        </p:nvSpPr>
        <p:spPr>
          <a:xfrm>
            <a:off x="612952" y="840918"/>
            <a:ext cx="7134332"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1) BCI の</a:t>
            </a:r>
            <a:r>
              <a:rPr lang="ja-JP" altLang="en-US" sz="2000">
                <a:latin typeface="Meiryo" panose="020B0604030504040204" pitchFamily="34" charset="-128"/>
                <a:ea typeface="Meiryo" panose="020B0604030504040204" pitchFamily="34" charset="-128"/>
              </a:rPr>
              <a:t> </a:t>
            </a:r>
            <a:r>
              <a:rPr lang="en-US" altLang="ja-JP" sz="2000">
                <a:latin typeface="Meiryo" panose="020B0604030504040204" pitchFamily="34" charset="-128"/>
                <a:ea typeface="Meiryo" panose="020B0604030504040204" pitchFamily="34" charset="-128"/>
              </a:rPr>
              <a:t>Web </a:t>
            </a:r>
            <a:r>
              <a:rPr lang="ja-JP" altLang="en-US" sz="2000">
                <a:latin typeface="Meiryo" panose="020B0604030504040204" pitchFamily="34" charset="-128"/>
                <a:ea typeface="Meiryo" panose="020B0604030504040204" pitchFamily="34" charset="-128"/>
              </a:rPr>
              <a:t>サイトで申し込む（</a:t>
            </a:r>
            <a:r>
              <a:rPr lang="en-US" altLang="ja-JP" sz="2000">
                <a:latin typeface="Meiryo" panose="020B0604030504040204" pitchFamily="34" charset="-128"/>
                <a:ea typeface="Meiryo" panose="020B0604030504040204" pitchFamily="34" charset="-128"/>
              </a:rPr>
              <a:t>350 </a:t>
            </a:r>
            <a:r>
              <a:rPr lang="ja-JP" altLang="en-US" sz="2000">
                <a:latin typeface="Meiryo" panose="020B0604030504040204" pitchFamily="34" charset="-128"/>
                <a:ea typeface="Meiryo" panose="020B0604030504040204" pitchFamily="34" charset="-128"/>
              </a:rPr>
              <a:t>ポンド）</a:t>
            </a:r>
            <a:endParaRPr lang="en-JP" sz="2000">
              <a:latin typeface="Meiryo" panose="020B0604030504040204" pitchFamily="34" charset="-128"/>
              <a:ea typeface="Meiryo" panose="020B0604030504040204" pitchFamily="34" charset="-128"/>
            </a:endParaRPr>
          </a:p>
        </p:txBody>
      </p:sp>
      <p:sp>
        <p:nvSpPr>
          <p:cNvPr id="53" name="TextBox 52">
            <a:extLst>
              <a:ext uri="{FF2B5EF4-FFF2-40B4-BE49-F238E27FC236}">
                <a16:creationId xmlns:a16="http://schemas.microsoft.com/office/drawing/2014/main" id="{84E53784-AADC-BA4C-8CA2-B746FF6CF40A}"/>
              </a:ext>
            </a:extLst>
          </p:cNvPr>
          <p:cNvSpPr txBox="1"/>
          <p:nvPr/>
        </p:nvSpPr>
        <p:spPr>
          <a:xfrm>
            <a:off x="908293" y="1241028"/>
            <a:ext cx="7609134" cy="338554"/>
          </a:xfrm>
          <a:prstGeom prst="rect">
            <a:avLst/>
          </a:prstGeom>
          <a:noFill/>
        </p:spPr>
        <p:txBody>
          <a:bodyPr wrap="none" rtlCol="0">
            <a:spAutoFit/>
          </a:bodyPr>
          <a:lstStyle/>
          <a:p>
            <a:r>
              <a:rPr lang="en-US" sz="1600">
                <a:latin typeface="Meiryo" panose="020B0604030504040204" pitchFamily="34" charset="-128"/>
                <a:ea typeface="Meiryo" panose="020B0604030504040204" pitchFamily="34" charset="-128"/>
              </a:rPr>
              <a:t>https://www.thebci.org/product/cbci-examination---english--online-.html</a:t>
            </a:r>
            <a:endParaRPr lang="en-JP" sz="1600">
              <a:latin typeface="Meiryo" panose="020B0604030504040204" pitchFamily="34" charset="-128"/>
              <a:ea typeface="Meiryo" panose="020B0604030504040204" pitchFamily="34" charset="-128"/>
            </a:endParaRPr>
          </a:p>
        </p:txBody>
      </p:sp>
      <p:sp>
        <p:nvSpPr>
          <p:cNvPr id="54" name="TextBox 53">
            <a:extLst>
              <a:ext uri="{FF2B5EF4-FFF2-40B4-BE49-F238E27FC236}">
                <a16:creationId xmlns:a16="http://schemas.microsoft.com/office/drawing/2014/main" id="{30259D29-52AF-8D48-8416-09D61347EB2D}"/>
              </a:ext>
            </a:extLst>
          </p:cNvPr>
          <p:cNvSpPr txBox="1"/>
          <p:nvPr/>
        </p:nvSpPr>
        <p:spPr>
          <a:xfrm>
            <a:off x="612952" y="1979692"/>
            <a:ext cx="6973553"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2) 受験日程を調整する</a:t>
            </a:r>
          </a:p>
        </p:txBody>
      </p:sp>
      <p:sp>
        <p:nvSpPr>
          <p:cNvPr id="55" name="TextBox 54">
            <a:extLst>
              <a:ext uri="{FF2B5EF4-FFF2-40B4-BE49-F238E27FC236}">
                <a16:creationId xmlns:a16="http://schemas.microsoft.com/office/drawing/2014/main" id="{72D350AC-7AB0-AC4E-991B-D37D244DE92E}"/>
              </a:ext>
            </a:extLst>
          </p:cNvPr>
          <p:cNvSpPr txBox="1"/>
          <p:nvPr/>
        </p:nvSpPr>
        <p:spPr>
          <a:xfrm>
            <a:off x="612952" y="2817015"/>
            <a:ext cx="8028630" cy="707886"/>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3) PC およびネットワーク環境、受験用の個室を準備する</a:t>
            </a:r>
          </a:p>
          <a:p>
            <a:r>
              <a:rPr lang="en-JP" sz="2000">
                <a:latin typeface="Meiryo" panose="020B0604030504040204" pitchFamily="34" charset="-128"/>
                <a:ea typeface="Meiryo" panose="020B0604030504040204" pitchFamily="34" charset="-128"/>
              </a:rPr>
              <a:t>（詳細は</a:t>
            </a:r>
            <a:r>
              <a:rPr lang="en-US" sz="2000">
                <a:latin typeface="Meiryo" panose="020B0604030504040204" pitchFamily="34" charset="-128"/>
                <a:ea typeface="Meiryo" panose="020B0604030504040204" pitchFamily="34" charset="-128"/>
              </a:rPr>
              <a:t>「CBCI Candidate Information Pack」</a:t>
            </a:r>
            <a:r>
              <a:rPr lang="ja-JP" altLang="en-US" sz="2000">
                <a:latin typeface="Meiryo" panose="020B0604030504040204" pitchFamily="34" charset="-128"/>
                <a:ea typeface="Meiryo" panose="020B0604030504040204" pitchFamily="34" charset="-128"/>
              </a:rPr>
              <a:t>参照）</a:t>
            </a:r>
            <a:endParaRPr lang="en-JP" sz="2000">
              <a:latin typeface="Meiryo" panose="020B0604030504040204" pitchFamily="34" charset="-128"/>
              <a:ea typeface="Meiryo" panose="020B0604030504040204" pitchFamily="34" charset="-128"/>
            </a:endParaRPr>
          </a:p>
        </p:txBody>
      </p:sp>
      <p:sp>
        <p:nvSpPr>
          <p:cNvPr id="56" name="TextBox 55">
            <a:extLst>
              <a:ext uri="{FF2B5EF4-FFF2-40B4-BE49-F238E27FC236}">
                <a16:creationId xmlns:a16="http://schemas.microsoft.com/office/drawing/2014/main" id="{66E95302-B8CE-A947-9462-2ABE236D3F3C}"/>
              </a:ext>
            </a:extLst>
          </p:cNvPr>
          <p:cNvSpPr txBox="1"/>
          <p:nvPr/>
        </p:nvSpPr>
        <p:spPr>
          <a:xfrm>
            <a:off x="908293" y="3503497"/>
            <a:ext cx="7397923" cy="338554"/>
          </a:xfrm>
          <a:prstGeom prst="rect">
            <a:avLst/>
          </a:prstGeom>
          <a:noFill/>
        </p:spPr>
        <p:txBody>
          <a:bodyPr wrap="none" rtlCol="0">
            <a:spAutoFit/>
          </a:bodyPr>
          <a:lstStyle/>
          <a:p>
            <a:r>
              <a:rPr lang="en-US" sz="1600">
                <a:latin typeface="Meiryo" panose="020B0604030504040204" pitchFamily="34" charset="-128"/>
                <a:ea typeface="Meiryo" panose="020B0604030504040204" pitchFamily="34" charset="-128"/>
              </a:rPr>
              <a:t>https://www.thebci.org/resource/cbci-candidate-information-pack.html</a:t>
            </a:r>
            <a:endParaRPr lang="en-JP" sz="1600">
              <a:latin typeface="Meiryo" panose="020B0604030504040204" pitchFamily="34" charset="-128"/>
              <a:ea typeface="Meiryo" panose="020B0604030504040204" pitchFamily="34" charset="-128"/>
            </a:endParaRPr>
          </a:p>
        </p:txBody>
      </p:sp>
      <p:sp>
        <p:nvSpPr>
          <p:cNvPr id="57" name="TextBox 56">
            <a:extLst>
              <a:ext uri="{FF2B5EF4-FFF2-40B4-BE49-F238E27FC236}">
                <a16:creationId xmlns:a16="http://schemas.microsoft.com/office/drawing/2014/main" id="{5D49EA57-3FCD-4A45-9F2F-34A35E88A14D}"/>
              </a:ext>
            </a:extLst>
          </p:cNvPr>
          <p:cNvSpPr txBox="1"/>
          <p:nvPr/>
        </p:nvSpPr>
        <p:spPr>
          <a:xfrm>
            <a:off x="612952" y="4211286"/>
            <a:ext cx="6973553"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4) 受験する（試験官との間で英語での会話が必要）</a:t>
            </a:r>
          </a:p>
        </p:txBody>
      </p:sp>
    </p:spTree>
    <p:extLst>
      <p:ext uri="{BB962C8B-B14F-4D97-AF65-F5344CB8AC3E}">
        <p14:creationId xmlns:p14="http://schemas.microsoft.com/office/powerpoint/2010/main" val="320095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40824B-55A5-2D4B-B8A1-1AC287B7991D}"/>
              </a:ext>
            </a:extLst>
          </p:cNvPr>
          <p:cNvSpPr>
            <a:spLocks noGrp="1"/>
          </p:cNvSpPr>
          <p:nvPr>
            <p:ph type="body" sz="quarter" idx="11"/>
          </p:nvPr>
        </p:nvSpPr>
        <p:spPr>
          <a:xfrm>
            <a:off x="3629310" y="498233"/>
            <a:ext cx="5412139" cy="4202104"/>
          </a:xfrm>
        </p:spPr>
        <p:txBody>
          <a:bodyPr/>
          <a:lstStyle/>
          <a:p>
            <a:pPr marL="171450" indent="-171450">
              <a:buFont typeface="Arial" panose="020B0604020202020204" pitchFamily="34" charset="0"/>
              <a:buChar char="•"/>
            </a:pPr>
            <a:endParaRPr lang="en-US" altLang="ja-JP" sz="1800" b="0">
              <a:solidFill>
                <a:schemeClr val="tx1"/>
              </a:solidFill>
              <a:latin typeface="Meiryo" panose="020B0604030504040204" pitchFamily="34" charset="-128"/>
              <a:ea typeface="Meiryo" panose="020B0604030504040204" pitchFamily="34" charset="-128"/>
            </a:endParaRPr>
          </a:p>
          <a:p>
            <a:endParaRPr lang="en-US" altLang="ja-JP" sz="1800" b="0">
              <a:solidFill>
                <a:schemeClr val="tx1"/>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lang="ja-JP" altLang="en-US" sz="1800" b="0">
                <a:solidFill>
                  <a:schemeClr val="tx1"/>
                </a:solidFill>
                <a:latin typeface="Meiryo" panose="020B0604030504040204" pitchFamily="34" charset="-128"/>
                <a:ea typeface="Meiryo" panose="020B0604030504040204" pitchFamily="34" charset="-128"/>
              </a:rPr>
              <a:t>ご質問やご意見をチャット（文字入力）でお送り</a:t>
            </a:r>
            <a:br>
              <a:rPr lang="ja-JP" altLang="en-US"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ください。参加者の皆様に口頭で共有させて</a:t>
            </a:r>
            <a:br>
              <a:rPr lang="ja-JP" altLang="en-US"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いただきます。</a:t>
            </a:r>
          </a:p>
          <a:p>
            <a:endParaRPr lang="ja-JP" altLang="en-US" sz="1800" b="0">
              <a:solidFill>
                <a:schemeClr val="tx1"/>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lang="ja-JP" altLang="en-US" sz="1800" b="0">
                <a:solidFill>
                  <a:schemeClr val="tx1"/>
                </a:solidFill>
                <a:latin typeface="Meiryo" panose="020B0604030504040204" pitchFamily="34" charset="-128"/>
                <a:ea typeface="Meiryo" panose="020B0604030504040204" pitchFamily="34" charset="-128"/>
              </a:rPr>
              <a:t>口頭でのご発言を希望される方は、マイクのミュートを解除して、ご発言ください。</a:t>
            </a:r>
          </a:p>
          <a:p>
            <a:pPr marL="171450" indent="-171450">
              <a:buFont typeface="Arial" panose="020B0604020202020204" pitchFamily="34" charset="0"/>
              <a:buChar char="•"/>
            </a:pPr>
            <a:endParaRPr lang="ja-JP" altLang="en-US" sz="1800" b="0">
              <a:solidFill>
                <a:schemeClr val="tx1"/>
              </a:solidFill>
              <a:latin typeface="Meiryo" panose="020B0604030504040204" pitchFamily="34" charset="-128"/>
              <a:ea typeface="Meiryo" panose="020B0604030504040204" pitchFamily="34" charset="-128"/>
            </a:endParaRPr>
          </a:p>
          <a:p>
            <a:pPr marL="450850" indent="-169863">
              <a:buFont typeface="Arial" panose="020B0604020202020204" pitchFamily="34" charset="0"/>
              <a:buChar char="•"/>
            </a:pPr>
            <a:r>
              <a:rPr lang="ja-JP" altLang="en-US" sz="1800" b="0">
                <a:solidFill>
                  <a:schemeClr val="tx1"/>
                </a:solidFill>
                <a:latin typeface="Meiryo" panose="020B0604030504040204" pitchFamily="34" charset="-128"/>
                <a:ea typeface="Meiryo" panose="020B0604030504040204" pitchFamily="34" charset="-128"/>
              </a:rPr>
              <a:t>質疑応答および議論の間も記録のために</a:t>
            </a:r>
            <a:br>
              <a:rPr lang="ja-JP" altLang="en-US"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録音させていただきますが、公開時には</a:t>
            </a:r>
            <a:br>
              <a:rPr lang="ja-JP" altLang="en-US"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編集でカットします。</a:t>
            </a:r>
          </a:p>
          <a:p>
            <a:pPr marL="171450" indent="-171450">
              <a:buFont typeface="Arial" panose="020B0604020202020204" pitchFamily="34" charset="0"/>
              <a:buChar char="•"/>
            </a:pPr>
            <a:endParaRPr lang="ja-JP" altLang="en-US" sz="1800" b="0">
              <a:solidFill>
                <a:schemeClr val="tx1"/>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endParaRPr lang="en-JP" sz="1800" b="0">
              <a:solidFill>
                <a:schemeClr val="tx1"/>
              </a:solidFill>
              <a:latin typeface="Meiryo" panose="020B0604030504040204" pitchFamily="34" charset="-128"/>
              <a:ea typeface="Meiryo" panose="020B0604030504040204" pitchFamily="34" charset="-128"/>
            </a:endParaRPr>
          </a:p>
        </p:txBody>
      </p:sp>
      <p:sp>
        <p:nvSpPr>
          <p:cNvPr id="4" name="Text Placeholder 3">
            <a:extLst>
              <a:ext uri="{FF2B5EF4-FFF2-40B4-BE49-F238E27FC236}">
                <a16:creationId xmlns:a16="http://schemas.microsoft.com/office/drawing/2014/main" id="{A3EAB04D-9348-D743-9D20-4C33DC410A56}"/>
              </a:ext>
            </a:extLst>
          </p:cNvPr>
          <p:cNvSpPr>
            <a:spLocks noGrp="1"/>
          </p:cNvSpPr>
          <p:nvPr>
            <p:ph type="body" sz="quarter" idx="12"/>
          </p:nvPr>
        </p:nvSpPr>
        <p:spPr/>
        <p:txBody>
          <a:bodyPr/>
          <a:lstStyle/>
          <a:p>
            <a:r>
              <a:rPr lang="en-JP" sz="2800" b="0">
                <a:latin typeface="Meiryo" panose="020B0604030504040204" pitchFamily="34" charset="-128"/>
                <a:ea typeface="Meiryo" panose="020B0604030504040204" pitchFamily="34" charset="-128"/>
              </a:rPr>
              <a:t>質疑応答および</a:t>
            </a:r>
          </a:p>
          <a:p>
            <a:r>
              <a:rPr lang="en-JP" sz="2800" b="0">
                <a:latin typeface="Meiryo" panose="020B0604030504040204" pitchFamily="34" charset="-128"/>
                <a:ea typeface="Meiryo" panose="020B0604030504040204" pitchFamily="34" charset="-128"/>
              </a:rPr>
              <a:t>議論</a:t>
            </a:r>
          </a:p>
        </p:txBody>
      </p:sp>
    </p:spTree>
    <p:extLst>
      <p:ext uri="{BB962C8B-B14F-4D97-AF65-F5344CB8AC3E}">
        <p14:creationId xmlns:p14="http://schemas.microsoft.com/office/powerpoint/2010/main" val="189323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8CD9EF-DCF7-ED4A-AC20-9C149FEED1C2}"/>
              </a:ext>
            </a:extLst>
          </p:cNvPr>
          <p:cNvSpPr>
            <a:spLocks noGrp="1"/>
          </p:cNvSpPr>
          <p:nvPr>
            <p:ph type="body" sz="quarter" idx="11"/>
          </p:nvPr>
        </p:nvSpPr>
        <p:spPr/>
        <p:txBody>
          <a:bodyPr/>
          <a:lstStyle/>
          <a:p>
            <a:r>
              <a:rPr lang="en-US" sz="2800" b="0">
                <a:latin typeface="Meiryo" panose="020B0604030504040204" pitchFamily="34" charset="-128"/>
                <a:ea typeface="Meiryo" panose="020B0604030504040204" pitchFamily="34" charset="-128"/>
              </a:rPr>
              <a:t>BCM </a:t>
            </a:r>
            <a:r>
              <a:rPr lang="ja-JP" altLang="en-US" sz="2800" b="0">
                <a:latin typeface="Meiryo" panose="020B0604030504040204" pitchFamily="34" charset="-128"/>
                <a:ea typeface="Meiryo" panose="020B0604030504040204" pitchFamily="34" charset="-128"/>
              </a:rPr>
              <a:t>活動に関する事例</a:t>
            </a:r>
            <a:endParaRPr lang="en-JP" sz="2800" b="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32498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37229-BFBD-AE48-874B-7789EDFDB727}"/>
              </a:ext>
            </a:extLst>
          </p:cNvPr>
          <p:cNvSpPr txBox="1"/>
          <p:nvPr/>
        </p:nvSpPr>
        <p:spPr>
          <a:xfrm>
            <a:off x="2299061" y="119641"/>
            <a:ext cx="6504972" cy="461665"/>
          </a:xfrm>
          <a:prstGeom prst="rect">
            <a:avLst/>
          </a:prstGeom>
          <a:noFill/>
        </p:spPr>
        <p:txBody>
          <a:bodyPr wrap="square" rtlCol="0">
            <a:spAutoFit/>
          </a:bodyPr>
          <a:lstStyle/>
          <a:p>
            <a:r>
              <a:rPr lang="ja-JP" altLang="en-US" sz="2400">
                <a:solidFill>
                  <a:srgbClr val="0CB7EB"/>
                </a:solidFill>
                <a:latin typeface="Meiryo" panose="020B0604030504040204" pitchFamily="34" charset="-128"/>
                <a:ea typeface="Meiryo" panose="020B0604030504040204" pitchFamily="34" charset="-128"/>
              </a:rPr>
              <a:t>今回ご紹介する事例</a:t>
            </a:r>
            <a:endParaRPr lang="en-JP" sz="2400">
              <a:solidFill>
                <a:srgbClr val="0CB7EB"/>
              </a:solidFill>
              <a:latin typeface="Meiryo" panose="020B0604030504040204" pitchFamily="34" charset="-128"/>
              <a:ea typeface="Meiryo" panose="020B0604030504040204" pitchFamily="34" charset="-128"/>
            </a:endParaRPr>
          </a:p>
        </p:txBody>
      </p:sp>
      <p:sp>
        <p:nvSpPr>
          <p:cNvPr id="54" name="TextBox 53">
            <a:extLst>
              <a:ext uri="{FF2B5EF4-FFF2-40B4-BE49-F238E27FC236}">
                <a16:creationId xmlns:a16="http://schemas.microsoft.com/office/drawing/2014/main" id="{30259D29-52AF-8D48-8416-09D61347EB2D}"/>
              </a:ext>
            </a:extLst>
          </p:cNvPr>
          <p:cNvSpPr txBox="1"/>
          <p:nvPr/>
        </p:nvSpPr>
        <p:spPr>
          <a:xfrm>
            <a:off x="547471" y="1009936"/>
            <a:ext cx="4948093" cy="707886"/>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南海トラフ巨大地震などの影響を受ける</a:t>
            </a:r>
          </a:p>
          <a:p>
            <a:r>
              <a:rPr lang="en-JP" sz="2000">
                <a:latin typeface="Meiryo" panose="020B0604030504040204" pitchFamily="34" charset="-128"/>
                <a:ea typeface="Meiryo" panose="020B0604030504040204" pitchFamily="34" charset="-128"/>
              </a:rPr>
              <a:t>リスクが高い地域にある自治体（市）</a:t>
            </a:r>
          </a:p>
        </p:txBody>
      </p:sp>
      <p:sp>
        <p:nvSpPr>
          <p:cNvPr id="55" name="TextBox 54">
            <a:extLst>
              <a:ext uri="{FF2B5EF4-FFF2-40B4-BE49-F238E27FC236}">
                <a16:creationId xmlns:a16="http://schemas.microsoft.com/office/drawing/2014/main" id="{72D350AC-7AB0-AC4E-991B-D37D244DE92E}"/>
              </a:ext>
            </a:extLst>
          </p:cNvPr>
          <p:cNvSpPr txBox="1"/>
          <p:nvPr/>
        </p:nvSpPr>
        <p:spPr>
          <a:xfrm>
            <a:off x="547471" y="3427558"/>
            <a:ext cx="5349476" cy="1015663"/>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「地域防災計画</a:t>
            </a:r>
            <a:r>
              <a:rPr lang="en-US" sz="2000">
                <a:latin typeface="Meiryo" panose="020B0604030504040204" pitchFamily="34" charset="-128"/>
                <a:ea typeface="Meiryo" panose="020B0604030504040204" pitchFamily="34" charset="-128"/>
              </a:rPr>
              <a:t>」および「業務継続計画」</a:t>
            </a:r>
            <a:r>
              <a:rPr lang="en-JP" sz="2000">
                <a:latin typeface="Meiryo" panose="020B0604030504040204" pitchFamily="34" charset="-128"/>
                <a:ea typeface="Meiryo" panose="020B0604030504040204" pitchFamily="34" charset="-128"/>
              </a:rPr>
              <a:t>は</a:t>
            </a:r>
          </a:p>
          <a:p>
            <a:r>
              <a:rPr lang="en-JP" sz="2000">
                <a:latin typeface="Meiryo" panose="020B0604030504040204" pitchFamily="34" charset="-128"/>
                <a:ea typeface="Meiryo" panose="020B0604030504040204" pitchFamily="34" charset="-128"/>
              </a:rPr>
              <a:t>作成されているが、各担当部署への周知が</a:t>
            </a:r>
          </a:p>
          <a:p>
            <a:r>
              <a:rPr lang="en-JP" sz="2000">
                <a:latin typeface="Meiryo" panose="020B0604030504040204" pitchFamily="34" charset="-128"/>
                <a:ea typeface="Meiryo" panose="020B0604030504040204" pitchFamily="34" charset="-128"/>
              </a:rPr>
              <a:t>課題となっている</a:t>
            </a:r>
            <a:endParaRPr lang="en-US" sz="2000">
              <a:latin typeface="Meiryo" panose="020B0604030504040204" pitchFamily="34" charset="-128"/>
              <a:ea typeface="Meiryo" panose="020B0604030504040204" pitchFamily="34" charset="-128"/>
            </a:endParaRPr>
          </a:p>
        </p:txBody>
      </p:sp>
      <p:sp>
        <p:nvSpPr>
          <p:cNvPr id="57" name="TextBox 56">
            <a:extLst>
              <a:ext uri="{FF2B5EF4-FFF2-40B4-BE49-F238E27FC236}">
                <a16:creationId xmlns:a16="http://schemas.microsoft.com/office/drawing/2014/main" id="{5D49EA57-3FCD-4A45-9F2F-34A35E88A14D}"/>
              </a:ext>
            </a:extLst>
          </p:cNvPr>
          <p:cNvSpPr txBox="1"/>
          <p:nvPr/>
        </p:nvSpPr>
        <p:spPr>
          <a:xfrm>
            <a:off x="547471" y="2218747"/>
            <a:ext cx="5200019" cy="707886"/>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災害対策担当部署（危機管理課）の資源は</a:t>
            </a:r>
          </a:p>
          <a:p>
            <a:r>
              <a:rPr lang="en-JP" sz="2000">
                <a:latin typeface="Meiryo" panose="020B0604030504040204" pitchFamily="34" charset="-128"/>
                <a:ea typeface="Meiryo" panose="020B0604030504040204" pitchFamily="34" charset="-128"/>
              </a:rPr>
              <a:t>限定的</a:t>
            </a:r>
          </a:p>
        </p:txBody>
      </p:sp>
      <p:pic>
        <p:nvPicPr>
          <p:cNvPr id="6" name="Picture 5">
            <a:extLst>
              <a:ext uri="{FF2B5EF4-FFF2-40B4-BE49-F238E27FC236}">
                <a16:creationId xmlns:a16="http://schemas.microsoft.com/office/drawing/2014/main" id="{A951EF27-5E57-3247-AB65-D668836EF79F}"/>
              </a:ext>
            </a:extLst>
          </p:cNvPr>
          <p:cNvPicPr>
            <a:picLocks noChangeAspect="1"/>
          </p:cNvPicPr>
          <p:nvPr/>
        </p:nvPicPr>
        <p:blipFill>
          <a:blip r:embed="rId2"/>
          <a:stretch>
            <a:fillRect/>
          </a:stretch>
        </p:blipFill>
        <p:spPr>
          <a:xfrm>
            <a:off x="6089527" y="699850"/>
            <a:ext cx="2800743" cy="3911546"/>
          </a:xfrm>
          <a:prstGeom prst="rect">
            <a:avLst/>
          </a:prstGeom>
        </p:spPr>
      </p:pic>
    </p:spTree>
    <p:extLst>
      <p:ext uri="{BB962C8B-B14F-4D97-AF65-F5344CB8AC3E}">
        <p14:creationId xmlns:p14="http://schemas.microsoft.com/office/powerpoint/2010/main" val="238231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37229-BFBD-AE48-874B-7789EDFDB727}"/>
              </a:ext>
            </a:extLst>
          </p:cNvPr>
          <p:cNvSpPr txBox="1"/>
          <p:nvPr/>
        </p:nvSpPr>
        <p:spPr>
          <a:xfrm>
            <a:off x="2299061" y="119641"/>
            <a:ext cx="6504972" cy="461665"/>
          </a:xfrm>
          <a:prstGeom prst="rect">
            <a:avLst/>
          </a:prstGeom>
          <a:noFill/>
        </p:spPr>
        <p:txBody>
          <a:bodyPr wrap="square" rtlCol="0">
            <a:spAutoFit/>
          </a:bodyPr>
          <a:lstStyle/>
          <a:p>
            <a:r>
              <a:rPr lang="ja-JP" altLang="en-US" sz="2400">
                <a:solidFill>
                  <a:srgbClr val="0CB7EB"/>
                </a:solidFill>
                <a:latin typeface="Meiryo" panose="020B0604030504040204" pitchFamily="34" charset="-128"/>
                <a:ea typeface="Meiryo" panose="020B0604030504040204" pitchFamily="34" charset="-128"/>
              </a:rPr>
              <a:t>全ての課で机上演習を実施</a:t>
            </a:r>
            <a:endParaRPr lang="en-JP" sz="2400">
              <a:solidFill>
                <a:srgbClr val="0CB7EB"/>
              </a:solidFill>
              <a:latin typeface="Meiryo" panose="020B0604030504040204" pitchFamily="34" charset="-128"/>
              <a:ea typeface="Meiryo" panose="020B0604030504040204" pitchFamily="34" charset="-128"/>
            </a:endParaRPr>
          </a:p>
        </p:txBody>
      </p:sp>
      <p:sp>
        <p:nvSpPr>
          <p:cNvPr id="54" name="TextBox 53">
            <a:extLst>
              <a:ext uri="{FF2B5EF4-FFF2-40B4-BE49-F238E27FC236}">
                <a16:creationId xmlns:a16="http://schemas.microsoft.com/office/drawing/2014/main" id="{30259D29-52AF-8D48-8416-09D61347EB2D}"/>
              </a:ext>
            </a:extLst>
          </p:cNvPr>
          <p:cNvSpPr txBox="1"/>
          <p:nvPr/>
        </p:nvSpPr>
        <p:spPr>
          <a:xfrm>
            <a:off x="472826" y="906456"/>
            <a:ext cx="7644807" cy="646331"/>
          </a:xfrm>
          <a:prstGeom prst="rect">
            <a:avLst/>
          </a:prstGeom>
          <a:noFill/>
        </p:spPr>
        <p:txBody>
          <a:bodyPr wrap="square" rtlCol="0">
            <a:spAutoFit/>
          </a:bodyPr>
          <a:lstStyle/>
          <a:p>
            <a:r>
              <a:rPr lang="en-JP">
                <a:latin typeface="Meiryo" panose="020B0604030504040204" pitchFamily="34" charset="-128"/>
                <a:ea typeface="Meiryo" panose="020B0604030504040204" pitchFamily="34" charset="-128"/>
              </a:rPr>
              <a:t>各課にてワークシートを使って机上演習を実施してもらい、</a:t>
            </a:r>
          </a:p>
          <a:p>
            <a:r>
              <a:rPr lang="en-JP">
                <a:latin typeface="Meiryo" panose="020B0604030504040204" pitchFamily="34" charset="-128"/>
                <a:ea typeface="Meiryo" panose="020B0604030504040204" pitchFamily="34" charset="-128"/>
              </a:rPr>
              <a:t>その結果を回収し、必要に応じてフィードバックを行う</a:t>
            </a:r>
          </a:p>
        </p:txBody>
      </p:sp>
      <p:sp>
        <p:nvSpPr>
          <p:cNvPr id="55" name="TextBox 54">
            <a:extLst>
              <a:ext uri="{FF2B5EF4-FFF2-40B4-BE49-F238E27FC236}">
                <a16:creationId xmlns:a16="http://schemas.microsoft.com/office/drawing/2014/main" id="{72D350AC-7AB0-AC4E-991B-D37D244DE92E}"/>
              </a:ext>
            </a:extLst>
          </p:cNvPr>
          <p:cNvSpPr txBox="1"/>
          <p:nvPr/>
        </p:nvSpPr>
        <p:spPr>
          <a:xfrm>
            <a:off x="928854" y="2672360"/>
            <a:ext cx="3184774"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各課にて机上演習を実施</a:t>
            </a:r>
            <a:endParaRPr lang="en-US" sz="2000">
              <a:latin typeface="Meiryo" panose="020B0604030504040204" pitchFamily="34" charset="-128"/>
              <a:ea typeface="Meiryo" panose="020B0604030504040204" pitchFamily="34" charset="-128"/>
            </a:endParaRPr>
          </a:p>
        </p:txBody>
      </p:sp>
      <p:sp>
        <p:nvSpPr>
          <p:cNvPr id="57" name="TextBox 56">
            <a:extLst>
              <a:ext uri="{FF2B5EF4-FFF2-40B4-BE49-F238E27FC236}">
                <a16:creationId xmlns:a16="http://schemas.microsoft.com/office/drawing/2014/main" id="{5D49EA57-3FCD-4A45-9F2F-34A35E88A14D}"/>
              </a:ext>
            </a:extLst>
          </p:cNvPr>
          <p:cNvSpPr txBox="1"/>
          <p:nvPr/>
        </p:nvSpPr>
        <p:spPr>
          <a:xfrm>
            <a:off x="928854" y="1902633"/>
            <a:ext cx="3259419"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全課を対象に説明会を実施</a:t>
            </a:r>
          </a:p>
        </p:txBody>
      </p:sp>
      <p:sp>
        <p:nvSpPr>
          <p:cNvPr id="7" name="TextBox 6">
            <a:extLst>
              <a:ext uri="{FF2B5EF4-FFF2-40B4-BE49-F238E27FC236}">
                <a16:creationId xmlns:a16="http://schemas.microsoft.com/office/drawing/2014/main" id="{2571F948-8C0F-E24D-8600-C2081A30BF04}"/>
              </a:ext>
            </a:extLst>
          </p:cNvPr>
          <p:cNvSpPr txBox="1"/>
          <p:nvPr/>
        </p:nvSpPr>
        <p:spPr>
          <a:xfrm>
            <a:off x="928854" y="4181036"/>
            <a:ext cx="5713370"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主要な課に対してフィードバック面談を実施</a:t>
            </a:r>
          </a:p>
        </p:txBody>
      </p:sp>
      <p:sp>
        <p:nvSpPr>
          <p:cNvPr id="2" name="TextBox 1">
            <a:extLst>
              <a:ext uri="{FF2B5EF4-FFF2-40B4-BE49-F238E27FC236}">
                <a16:creationId xmlns:a16="http://schemas.microsoft.com/office/drawing/2014/main" id="{BFD78B64-C79E-EA43-9FE2-FCCB12B9C889}"/>
              </a:ext>
            </a:extLst>
          </p:cNvPr>
          <p:cNvSpPr txBox="1"/>
          <p:nvPr/>
        </p:nvSpPr>
        <p:spPr>
          <a:xfrm>
            <a:off x="928854" y="3442087"/>
            <a:ext cx="5314275" cy="400110"/>
          </a:xfrm>
          <a:prstGeom prst="rect">
            <a:avLst/>
          </a:prstGeom>
          <a:noFill/>
        </p:spPr>
        <p:txBody>
          <a:bodyPr wrap="none" rtlCol="0">
            <a:spAutoFit/>
          </a:bodyPr>
          <a:lstStyle/>
          <a:p>
            <a:r>
              <a:rPr lang="en-JP" sz="2000">
                <a:latin typeface="Meiryo" panose="020B0604030504040204" pitchFamily="34" charset="-128"/>
                <a:ea typeface="Meiryo" panose="020B0604030504040204" pitchFamily="34" charset="-128"/>
              </a:rPr>
              <a:t>全課に対して書面でのフィードバックを実施</a:t>
            </a:r>
            <a:endParaRPr lang="en-JP" sz="2000"/>
          </a:p>
        </p:txBody>
      </p:sp>
      <p:sp>
        <p:nvSpPr>
          <p:cNvPr id="4" name="Down Arrow 3">
            <a:extLst>
              <a:ext uri="{FF2B5EF4-FFF2-40B4-BE49-F238E27FC236}">
                <a16:creationId xmlns:a16="http://schemas.microsoft.com/office/drawing/2014/main" id="{F051B178-8DC7-5D4C-8052-4B343069F679}"/>
              </a:ext>
            </a:extLst>
          </p:cNvPr>
          <p:cNvSpPr/>
          <p:nvPr/>
        </p:nvSpPr>
        <p:spPr>
          <a:xfrm>
            <a:off x="1905839" y="2379051"/>
            <a:ext cx="624984" cy="1831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JP"/>
          </a:p>
        </p:txBody>
      </p:sp>
      <p:sp>
        <p:nvSpPr>
          <p:cNvPr id="10" name="Down Arrow 9">
            <a:extLst>
              <a:ext uri="{FF2B5EF4-FFF2-40B4-BE49-F238E27FC236}">
                <a16:creationId xmlns:a16="http://schemas.microsoft.com/office/drawing/2014/main" id="{5DA84F24-6664-7D4F-87C2-5E5FF4BC8381}"/>
              </a:ext>
            </a:extLst>
          </p:cNvPr>
          <p:cNvSpPr/>
          <p:nvPr/>
        </p:nvSpPr>
        <p:spPr>
          <a:xfrm>
            <a:off x="1905839" y="3165724"/>
            <a:ext cx="624984" cy="1831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JP"/>
          </a:p>
        </p:txBody>
      </p:sp>
      <p:sp>
        <p:nvSpPr>
          <p:cNvPr id="11" name="Down Arrow 10">
            <a:extLst>
              <a:ext uri="{FF2B5EF4-FFF2-40B4-BE49-F238E27FC236}">
                <a16:creationId xmlns:a16="http://schemas.microsoft.com/office/drawing/2014/main" id="{D3B16A36-1A8E-0641-93D4-BD456C6744E8}"/>
              </a:ext>
            </a:extLst>
          </p:cNvPr>
          <p:cNvSpPr/>
          <p:nvPr/>
        </p:nvSpPr>
        <p:spPr>
          <a:xfrm>
            <a:off x="1905839" y="3904673"/>
            <a:ext cx="624984" cy="1831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JP"/>
          </a:p>
        </p:txBody>
      </p:sp>
      <p:sp>
        <p:nvSpPr>
          <p:cNvPr id="5" name="TextBox 4">
            <a:extLst>
              <a:ext uri="{FF2B5EF4-FFF2-40B4-BE49-F238E27FC236}">
                <a16:creationId xmlns:a16="http://schemas.microsoft.com/office/drawing/2014/main" id="{4B595A60-655D-F943-BACD-BD393409AD0B}"/>
              </a:ext>
            </a:extLst>
          </p:cNvPr>
          <p:cNvSpPr txBox="1"/>
          <p:nvPr/>
        </p:nvSpPr>
        <p:spPr>
          <a:xfrm>
            <a:off x="4295229" y="1933411"/>
            <a:ext cx="1978089" cy="338554"/>
          </a:xfrm>
          <a:prstGeom prst="rect">
            <a:avLst/>
          </a:prstGeom>
          <a:noFill/>
        </p:spPr>
        <p:txBody>
          <a:bodyPr wrap="square" rtlCol="0">
            <a:spAutoFit/>
          </a:bodyPr>
          <a:lstStyle/>
          <a:p>
            <a:r>
              <a:rPr lang="en-JP" sz="1600">
                <a:latin typeface="Meiryo" panose="020B0604030504040204" pitchFamily="34" charset="-128"/>
                <a:ea typeface="Meiryo" panose="020B0604030504040204" pitchFamily="34" charset="-128"/>
              </a:rPr>
              <a:t>（12月上旬）</a:t>
            </a:r>
          </a:p>
        </p:txBody>
      </p:sp>
      <p:sp>
        <p:nvSpPr>
          <p:cNvPr id="13" name="TextBox 12">
            <a:extLst>
              <a:ext uri="{FF2B5EF4-FFF2-40B4-BE49-F238E27FC236}">
                <a16:creationId xmlns:a16="http://schemas.microsoft.com/office/drawing/2014/main" id="{AB1DA5F1-EEC0-4B4F-AA33-DA05CFA22F9F}"/>
              </a:ext>
            </a:extLst>
          </p:cNvPr>
          <p:cNvSpPr txBox="1"/>
          <p:nvPr/>
        </p:nvSpPr>
        <p:spPr>
          <a:xfrm>
            <a:off x="4299437" y="2703280"/>
            <a:ext cx="2724539" cy="338554"/>
          </a:xfrm>
          <a:prstGeom prst="rect">
            <a:avLst/>
          </a:prstGeom>
          <a:noFill/>
        </p:spPr>
        <p:txBody>
          <a:bodyPr wrap="square" rtlCol="0">
            <a:spAutoFit/>
          </a:bodyPr>
          <a:lstStyle/>
          <a:p>
            <a:r>
              <a:rPr lang="en-JP" sz="1600">
                <a:latin typeface="Meiryo" panose="020B0604030504040204" pitchFamily="34" charset="-128"/>
                <a:ea typeface="Meiryo" panose="020B0604030504040204" pitchFamily="34" charset="-128"/>
              </a:rPr>
              <a:t>（12月上旬〜1月上旬）</a:t>
            </a:r>
          </a:p>
        </p:txBody>
      </p:sp>
      <p:sp>
        <p:nvSpPr>
          <p:cNvPr id="14" name="TextBox 13">
            <a:extLst>
              <a:ext uri="{FF2B5EF4-FFF2-40B4-BE49-F238E27FC236}">
                <a16:creationId xmlns:a16="http://schemas.microsoft.com/office/drawing/2014/main" id="{762F2290-9E2E-8C42-8254-E9780A6A4617}"/>
              </a:ext>
            </a:extLst>
          </p:cNvPr>
          <p:cNvSpPr txBox="1"/>
          <p:nvPr/>
        </p:nvSpPr>
        <p:spPr>
          <a:xfrm>
            <a:off x="6147703" y="3457476"/>
            <a:ext cx="1978089" cy="338554"/>
          </a:xfrm>
          <a:prstGeom prst="rect">
            <a:avLst/>
          </a:prstGeom>
          <a:noFill/>
        </p:spPr>
        <p:txBody>
          <a:bodyPr wrap="square" rtlCol="0">
            <a:spAutoFit/>
          </a:bodyPr>
          <a:lstStyle/>
          <a:p>
            <a:r>
              <a:rPr lang="en-JP" sz="1600">
                <a:latin typeface="Meiryo" panose="020B0604030504040204" pitchFamily="34" charset="-128"/>
                <a:ea typeface="Meiryo" panose="020B0604030504040204" pitchFamily="34" charset="-128"/>
              </a:rPr>
              <a:t>（1月上旬〜中旬）</a:t>
            </a:r>
          </a:p>
        </p:txBody>
      </p:sp>
      <p:sp>
        <p:nvSpPr>
          <p:cNvPr id="15" name="TextBox 14">
            <a:extLst>
              <a:ext uri="{FF2B5EF4-FFF2-40B4-BE49-F238E27FC236}">
                <a16:creationId xmlns:a16="http://schemas.microsoft.com/office/drawing/2014/main" id="{20B53CB3-FAF7-6044-8EE8-0A66BA6F42D9}"/>
              </a:ext>
            </a:extLst>
          </p:cNvPr>
          <p:cNvSpPr txBox="1"/>
          <p:nvPr/>
        </p:nvSpPr>
        <p:spPr>
          <a:xfrm>
            <a:off x="6147702" y="4211672"/>
            <a:ext cx="1978089" cy="338554"/>
          </a:xfrm>
          <a:prstGeom prst="rect">
            <a:avLst/>
          </a:prstGeom>
          <a:noFill/>
        </p:spPr>
        <p:txBody>
          <a:bodyPr wrap="square" rtlCol="0">
            <a:spAutoFit/>
          </a:bodyPr>
          <a:lstStyle/>
          <a:p>
            <a:r>
              <a:rPr lang="en-JP" sz="1600">
                <a:latin typeface="Meiryo" panose="020B0604030504040204" pitchFamily="34" charset="-128"/>
                <a:ea typeface="Meiryo" panose="020B0604030504040204" pitchFamily="34" charset="-128"/>
              </a:rPr>
              <a:t>（1月中旬〜下旬）</a:t>
            </a:r>
          </a:p>
        </p:txBody>
      </p:sp>
    </p:spTree>
    <p:extLst>
      <p:ext uri="{BB962C8B-B14F-4D97-AF65-F5344CB8AC3E}">
        <p14:creationId xmlns:p14="http://schemas.microsoft.com/office/powerpoint/2010/main" val="102757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37229-BFBD-AE48-874B-7789EDFDB727}"/>
              </a:ext>
            </a:extLst>
          </p:cNvPr>
          <p:cNvSpPr txBox="1"/>
          <p:nvPr/>
        </p:nvSpPr>
        <p:spPr>
          <a:xfrm>
            <a:off x="2299061" y="119641"/>
            <a:ext cx="6504972" cy="461665"/>
          </a:xfrm>
          <a:prstGeom prst="rect">
            <a:avLst/>
          </a:prstGeom>
          <a:noFill/>
        </p:spPr>
        <p:txBody>
          <a:bodyPr wrap="square" rtlCol="0">
            <a:spAutoFit/>
          </a:bodyPr>
          <a:lstStyle/>
          <a:p>
            <a:r>
              <a:rPr lang="ja-JP" altLang="en-US" sz="2400">
                <a:solidFill>
                  <a:srgbClr val="0CB7EB"/>
                </a:solidFill>
                <a:latin typeface="Meiryo" panose="020B0604030504040204" pitchFamily="34" charset="-128"/>
                <a:ea typeface="Meiryo" panose="020B0604030504040204" pitchFamily="34" charset="-128"/>
              </a:rPr>
              <a:t>机上演習の実施方法</a:t>
            </a:r>
            <a:endParaRPr lang="en-JP" sz="2400">
              <a:solidFill>
                <a:srgbClr val="0CB7EB"/>
              </a:solidFill>
              <a:latin typeface="Meiryo" panose="020B0604030504040204" pitchFamily="34" charset="-128"/>
              <a:ea typeface="Meiryo" panose="020B0604030504040204" pitchFamily="34" charset="-128"/>
            </a:endParaRPr>
          </a:p>
        </p:txBody>
      </p:sp>
      <p:sp>
        <p:nvSpPr>
          <p:cNvPr id="16" name="Content Placeholder 2">
            <a:extLst>
              <a:ext uri="{FF2B5EF4-FFF2-40B4-BE49-F238E27FC236}">
                <a16:creationId xmlns:a16="http://schemas.microsoft.com/office/drawing/2014/main" id="{B6EC3BD3-0B51-014A-86BB-B817DAEFA57A}"/>
              </a:ext>
            </a:extLst>
          </p:cNvPr>
          <p:cNvSpPr txBox="1">
            <a:spLocks/>
          </p:cNvSpPr>
          <p:nvPr/>
        </p:nvSpPr>
        <p:spPr>
          <a:xfrm>
            <a:off x="457200" y="906427"/>
            <a:ext cx="8444204" cy="23399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JP" sz="1600">
                <a:latin typeface="Meiryo" panose="020B0604030504040204" pitchFamily="34" charset="-128"/>
                <a:ea typeface="Meiryo" panose="020B0604030504040204" pitchFamily="34" charset="-128"/>
              </a:rPr>
              <a:t>共通の場面設定のもとで、その課が担当する非常時優先業務を実行するときに、</a:t>
            </a:r>
            <a:br>
              <a:rPr lang="en-JP" sz="1600">
                <a:latin typeface="Meiryo" panose="020B0604030504040204" pitchFamily="34" charset="-128"/>
                <a:ea typeface="Meiryo" panose="020B0604030504040204" pitchFamily="34" charset="-128"/>
              </a:rPr>
            </a:br>
            <a:r>
              <a:rPr lang="en-JP" sz="1600">
                <a:latin typeface="Meiryo" panose="020B0604030504040204" pitchFamily="34" charset="-128"/>
                <a:ea typeface="Meiryo" panose="020B0604030504040204" pitchFamily="34" charset="-128"/>
              </a:rPr>
              <a:t>一番最初にやることを、「実施手順」の 1 行目に記入する。</a:t>
            </a:r>
          </a:p>
          <a:p>
            <a:r>
              <a:rPr lang="en-JP" sz="1600">
                <a:latin typeface="Meiryo" panose="020B0604030504040204" pitchFamily="34" charset="-128"/>
                <a:ea typeface="Meiryo" panose="020B0604030504040204" pitchFamily="34" charset="-128"/>
              </a:rPr>
              <a:t>上で記入したことを実施するために</a:t>
            </a:r>
            <a:r>
              <a:rPr lang="en-JP" sz="1600" u="sng">
                <a:solidFill>
                  <a:schemeClr val="accent6">
                    <a:lumMod val="75000"/>
                  </a:schemeClr>
                </a:solidFill>
                <a:latin typeface="Meiryo" panose="020B0604030504040204" pitchFamily="34" charset="-128"/>
                <a:ea typeface="Meiryo" panose="020B0604030504040204" pitchFamily="34" charset="-128"/>
              </a:rPr>
              <a:t>必要な機材や資材</a:t>
            </a:r>
            <a:r>
              <a:rPr lang="en-JP" sz="1600">
                <a:latin typeface="Meiryo" panose="020B0604030504040204" pitchFamily="34" charset="-128"/>
                <a:ea typeface="Meiryo" panose="020B0604030504040204" pitchFamily="34" charset="-128"/>
              </a:rPr>
              <a:t>、</a:t>
            </a:r>
            <a:r>
              <a:rPr lang="en-JP" sz="1600" u="sng">
                <a:solidFill>
                  <a:schemeClr val="accent6">
                    <a:lumMod val="75000"/>
                  </a:schemeClr>
                </a:solidFill>
                <a:latin typeface="Meiryo" panose="020B0604030504040204" pitchFamily="34" charset="-128"/>
                <a:ea typeface="Meiryo" panose="020B0604030504040204" pitchFamily="34" charset="-128"/>
              </a:rPr>
              <a:t>連絡または協力する相手</a:t>
            </a:r>
            <a:r>
              <a:rPr lang="en-JP" sz="1600">
                <a:latin typeface="Meiryo" panose="020B0604030504040204" pitchFamily="34" charset="-128"/>
                <a:ea typeface="Meiryo" panose="020B0604030504040204" pitchFamily="34" charset="-128"/>
              </a:rPr>
              <a:t>を、担当者間で話し合いながら、それぞれ記入する。また、その際に困難だと思われる</a:t>
            </a:r>
            <a:br>
              <a:rPr lang="en-JP" sz="1600">
                <a:latin typeface="Meiryo" panose="020B0604030504040204" pitchFamily="34" charset="-128"/>
                <a:ea typeface="Meiryo" panose="020B0604030504040204" pitchFamily="34" charset="-128"/>
              </a:rPr>
            </a:br>
            <a:r>
              <a:rPr lang="en-JP" sz="1600">
                <a:latin typeface="Meiryo" panose="020B0604030504040204" pitchFamily="34" charset="-128"/>
                <a:ea typeface="Meiryo" panose="020B0604030504040204" pitchFamily="34" charset="-128"/>
              </a:rPr>
              <a:t>ことがあれば記入する。</a:t>
            </a:r>
          </a:p>
          <a:p>
            <a:r>
              <a:rPr lang="en-JP" sz="1600">
                <a:latin typeface="Meiryo" panose="020B0604030504040204" pitchFamily="34" charset="-128"/>
                <a:ea typeface="Meiryo" panose="020B0604030504040204" pitchFamily="34" charset="-128"/>
              </a:rPr>
              <a:t>その次以降に実施することを、同様に 2 行目以降に記入していく。</a:t>
            </a:r>
          </a:p>
          <a:p>
            <a:r>
              <a:rPr lang="en-JP" sz="1600">
                <a:latin typeface="Meiryo" panose="020B0604030504040204" pitchFamily="34" charset="-128"/>
                <a:ea typeface="Meiryo" panose="020B0604030504040204" pitchFamily="34" charset="-128"/>
              </a:rPr>
              <a:t>その業務について必要な手順を最後まで記入できたら演習完了。</a:t>
            </a:r>
          </a:p>
          <a:p>
            <a:r>
              <a:rPr lang="en-JP" sz="1600">
                <a:latin typeface="Meiryo" panose="020B0604030504040204" pitchFamily="34" charset="-128"/>
                <a:ea typeface="Meiryo" panose="020B0604030504040204" pitchFamily="34" charset="-128"/>
              </a:rPr>
              <a:t>もし業務継続計画の内容を見直すべき箇所があれば、</a:t>
            </a:r>
            <a:r>
              <a:rPr lang="ja-JP" altLang="en-US" sz="1600">
                <a:latin typeface="Meiryo" panose="020B0604030504040204" pitchFamily="34" charset="-128"/>
                <a:ea typeface="Meiryo" panose="020B0604030504040204" pitchFamily="34" charset="-128"/>
              </a:rPr>
              <a:t>下端の</a:t>
            </a:r>
            <a:r>
              <a:rPr lang="en-US" altLang="ja-JP" sz="160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見直しが必要な事項</a:t>
            </a:r>
            <a:r>
              <a:rPr lang="en-US" altLang="ja-JP" sz="160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 の欄に記入する。</a:t>
            </a:r>
            <a:endParaRPr lang="en-JP" sz="1600">
              <a:latin typeface="Meiryo" panose="020B0604030504040204" pitchFamily="34" charset="-128"/>
              <a:ea typeface="Meiryo" panose="020B0604030504040204" pitchFamily="34" charset="-128"/>
            </a:endParaRPr>
          </a:p>
        </p:txBody>
      </p:sp>
      <p:pic>
        <p:nvPicPr>
          <p:cNvPr id="17" name="Picture 16">
            <a:extLst>
              <a:ext uri="{FF2B5EF4-FFF2-40B4-BE49-F238E27FC236}">
                <a16:creationId xmlns:a16="http://schemas.microsoft.com/office/drawing/2014/main" id="{2AFE9AF0-5C3C-CF4C-B4D0-3A5DDBA00A0C}"/>
              </a:ext>
            </a:extLst>
          </p:cNvPr>
          <p:cNvPicPr>
            <a:picLocks noChangeAspect="1"/>
          </p:cNvPicPr>
          <p:nvPr/>
        </p:nvPicPr>
        <p:blipFill rotWithShape="1">
          <a:blip r:embed="rId2">
            <a:extLst>
              <a:ext uri="{28A0092B-C50C-407E-A947-70E740481C1C}">
                <a14:useLocalDpi xmlns:a14="http://schemas.microsoft.com/office/drawing/2010/main" val="0"/>
              </a:ext>
            </a:extLst>
          </a:blip>
          <a:srcRect b="50660"/>
          <a:stretch/>
        </p:blipFill>
        <p:spPr>
          <a:xfrm>
            <a:off x="161764" y="3448270"/>
            <a:ext cx="8820472" cy="1341443"/>
          </a:xfrm>
          <a:prstGeom prst="rect">
            <a:avLst/>
          </a:prstGeom>
        </p:spPr>
      </p:pic>
      <p:sp>
        <p:nvSpPr>
          <p:cNvPr id="18" name="TextBox 17">
            <a:extLst>
              <a:ext uri="{FF2B5EF4-FFF2-40B4-BE49-F238E27FC236}">
                <a16:creationId xmlns:a16="http://schemas.microsoft.com/office/drawing/2014/main" id="{B895AFF6-1CD4-D641-AA3C-AB0118EF47BA}"/>
              </a:ext>
            </a:extLst>
          </p:cNvPr>
          <p:cNvSpPr txBox="1"/>
          <p:nvPr/>
        </p:nvSpPr>
        <p:spPr>
          <a:xfrm>
            <a:off x="5859457" y="4219385"/>
            <a:ext cx="2873996" cy="307777"/>
          </a:xfrm>
          <a:prstGeom prst="rect">
            <a:avLst/>
          </a:prstGeom>
          <a:solidFill>
            <a:schemeClr val="bg1"/>
          </a:solidFill>
        </p:spPr>
        <p:txBody>
          <a:bodyPr wrap="square" rtlCol="0">
            <a:spAutoFit/>
          </a:bodyPr>
          <a:lstStyle/>
          <a:p>
            <a:r>
              <a:rPr lang="en-JP" sz="1400">
                <a:solidFill>
                  <a:srgbClr val="0070C0"/>
                </a:solidFill>
                <a:latin typeface="Meiryo" panose="020B0604030504040204" pitchFamily="34" charset="-128"/>
                <a:ea typeface="Meiryo" panose="020B0604030504040204" pitchFamily="34" charset="-128"/>
              </a:rPr>
              <a:t>行が不足したら適宜追加する</a:t>
            </a:r>
          </a:p>
        </p:txBody>
      </p:sp>
    </p:spTree>
    <p:extLst>
      <p:ext uri="{BB962C8B-B14F-4D97-AF65-F5344CB8AC3E}">
        <p14:creationId xmlns:p14="http://schemas.microsoft.com/office/powerpoint/2010/main" val="28934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37229-BFBD-AE48-874B-7789EDFDB727}"/>
              </a:ext>
            </a:extLst>
          </p:cNvPr>
          <p:cNvSpPr txBox="1"/>
          <p:nvPr/>
        </p:nvSpPr>
        <p:spPr>
          <a:xfrm>
            <a:off x="2299061" y="119641"/>
            <a:ext cx="6504972" cy="830997"/>
          </a:xfrm>
          <a:prstGeom prst="rect">
            <a:avLst/>
          </a:prstGeom>
          <a:noFill/>
        </p:spPr>
        <p:txBody>
          <a:bodyPr wrap="square" rtlCol="0">
            <a:spAutoFit/>
          </a:bodyPr>
          <a:lstStyle/>
          <a:p>
            <a:r>
              <a:rPr lang="ja-JP" altLang="en-US" sz="2400">
                <a:solidFill>
                  <a:srgbClr val="0CB7EB"/>
                </a:solidFill>
                <a:latin typeface="Meiryo" panose="020B0604030504040204" pitchFamily="34" charset="-128"/>
                <a:ea typeface="Meiryo" panose="020B0604030504040204" pitchFamily="34" charset="-128"/>
              </a:rPr>
              <a:t>効果的に（しかもラクに）机上演習を行う</a:t>
            </a:r>
            <a:br>
              <a:rPr lang="en-US" altLang="ja-JP" sz="2400">
                <a:solidFill>
                  <a:srgbClr val="0CB7EB"/>
                </a:solidFill>
                <a:latin typeface="Meiryo" panose="020B0604030504040204" pitchFamily="34" charset="-128"/>
                <a:ea typeface="Meiryo" panose="020B0604030504040204" pitchFamily="34" charset="-128"/>
              </a:rPr>
            </a:br>
            <a:r>
              <a:rPr lang="ja-JP" altLang="en-US" sz="2400">
                <a:solidFill>
                  <a:srgbClr val="0CB7EB"/>
                </a:solidFill>
                <a:latin typeface="Meiryo" panose="020B0604030504040204" pitchFamily="34" charset="-128"/>
                <a:ea typeface="Meiryo" panose="020B0604030504040204" pitchFamily="34" charset="-128"/>
              </a:rPr>
              <a:t>ポイント</a:t>
            </a:r>
            <a:endParaRPr lang="en-JP" sz="2400">
              <a:solidFill>
                <a:srgbClr val="0CB7EB"/>
              </a:solidFill>
              <a:latin typeface="Meiryo" panose="020B0604030504040204" pitchFamily="34" charset="-128"/>
              <a:ea typeface="Meiryo" panose="020B0604030504040204" pitchFamily="34" charset="-128"/>
            </a:endParaRPr>
          </a:p>
        </p:txBody>
      </p:sp>
      <p:sp>
        <p:nvSpPr>
          <p:cNvPr id="16" name="Content Placeholder 2">
            <a:extLst>
              <a:ext uri="{FF2B5EF4-FFF2-40B4-BE49-F238E27FC236}">
                <a16:creationId xmlns:a16="http://schemas.microsoft.com/office/drawing/2014/main" id="{8B680EA8-EC2A-7B4F-8BAA-5B9991F25E9F}"/>
              </a:ext>
            </a:extLst>
          </p:cNvPr>
          <p:cNvSpPr txBox="1">
            <a:spLocks/>
          </p:cNvSpPr>
          <p:nvPr/>
        </p:nvSpPr>
        <p:spPr>
          <a:xfrm>
            <a:off x="457200" y="981075"/>
            <a:ext cx="8229600" cy="23399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JP" sz="2000">
                <a:latin typeface="Meiryo" panose="020B0604030504040204" pitchFamily="34" charset="-128"/>
                <a:ea typeface="Meiryo" panose="020B0604030504040204" pitchFamily="34" charset="-128"/>
              </a:rPr>
              <a:t>複数の担当者が集まって、話し合いながら進める</a:t>
            </a:r>
          </a:p>
          <a:p>
            <a:pPr lvl="1"/>
            <a:r>
              <a:rPr lang="en-JP" sz="1800">
                <a:latin typeface="Meiryo" panose="020B0604030504040204" pitchFamily="34" charset="-128"/>
                <a:ea typeface="Meiryo" panose="020B0604030504040204" pitchFamily="34" charset="-128"/>
              </a:rPr>
              <a:t>1 人で考えるだけだと見落としが発生しやすい</a:t>
            </a:r>
          </a:p>
          <a:p>
            <a:pPr lvl="1"/>
            <a:r>
              <a:rPr lang="en-JP" sz="1800">
                <a:latin typeface="Meiryo" panose="020B0604030504040204" pitchFamily="34" charset="-128"/>
                <a:ea typeface="Meiryo" panose="020B0604030504040204" pitchFamily="34" charset="-128"/>
              </a:rPr>
              <a:t>数人で話し合ったほうが、いろいろなアイデアが出て早く進みやすい</a:t>
            </a:r>
          </a:p>
          <a:p>
            <a:pPr lvl="1"/>
            <a:endParaRPr lang="en-JP" sz="1800">
              <a:latin typeface="Meiryo" panose="020B0604030504040204" pitchFamily="34" charset="-128"/>
              <a:ea typeface="Meiryo" panose="020B0604030504040204" pitchFamily="34" charset="-128"/>
            </a:endParaRPr>
          </a:p>
          <a:p>
            <a:r>
              <a:rPr lang="en-JP" sz="2000">
                <a:latin typeface="Meiryo" panose="020B0604030504040204" pitchFamily="34" charset="-128"/>
                <a:ea typeface="Meiryo" panose="020B0604030504040204" pitchFamily="34" charset="-128"/>
              </a:rPr>
              <a:t>「本当にそれでいいか？」疑いながら進める</a:t>
            </a:r>
          </a:p>
          <a:p>
            <a:pPr lvl="1"/>
            <a:r>
              <a:rPr lang="en-JP" sz="1800">
                <a:latin typeface="Meiryo" panose="020B0604030504040204" pitchFamily="34" charset="-128"/>
                <a:ea typeface="Meiryo" panose="020B0604030504040204" pitchFamily="34" charset="-128"/>
              </a:rPr>
              <a:t>先にやっておくべき事はないか？</a:t>
            </a:r>
          </a:p>
          <a:p>
            <a:pPr lvl="1"/>
            <a:r>
              <a:rPr lang="en-JP" sz="1800">
                <a:latin typeface="Meiryo" panose="020B0604030504040204" pitchFamily="34" charset="-128"/>
                <a:ea typeface="Meiryo" panose="020B0604030504040204" pitchFamily="34" charset="-128"/>
              </a:rPr>
              <a:t>必要な機材や資材は本当にこれだけか？</a:t>
            </a:r>
          </a:p>
          <a:p>
            <a:pPr lvl="1"/>
            <a:r>
              <a:rPr lang="en-JP" sz="1800">
                <a:latin typeface="Meiryo" panose="020B0604030504040204" pitchFamily="34" charset="-128"/>
                <a:ea typeface="Meiryo" panose="020B0604030504040204" pitchFamily="34" charset="-128"/>
              </a:rPr>
              <a:t>それらは準備済みか？どこに保管されているか？</a:t>
            </a:r>
          </a:p>
          <a:p>
            <a:pPr lvl="1"/>
            <a:r>
              <a:rPr lang="en-JP" sz="1800">
                <a:latin typeface="Meiryo" panose="020B0604030504040204" pitchFamily="34" charset="-128"/>
                <a:ea typeface="Meiryo" panose="020B0604030504040204" pitchFamily="34" charset="-128"/>
              </a:rPr>
              <a:t>他に協力してもらうべき人はいないか？</a:t>
            </a:r>
          </a:p>
          <a:p>
            <a:pPr lvl="1"/>
            <a:r>
              <a:rPr lang="en-JP" sz="1800">
                <a:latin typeface="Meiryo" panose="020B0604030504040204" pitchFamily="34" charset="-128"/>
                <a:ea typeface="Meiryo" panose="020B0604030504040204" pitchFamily="34" charset="-128"/>
              </a:rPr>
              <a:t>どのくらい時間がかかりそうか？</a:t>
            </a:r>
          </a:p>
        </p:txBody>
      </p:sp>
      <p:pic>
        <p:nvPicPr>
          <p:cNvPr id="17" name="Picture 16">
            <a:extLst>
              <a:ext uri="{FF2B5EF4-FFF2-40B4-BE49-F238E27FC236}">
                <a16:creationId xmlns:a16="http://schemas.microsoft.com/office/drawing/2014/main" id="{B3043BF3-B999-A140-9021-46F66F01A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202016" y="3004248"/>
            <a:ext cx="1484784" cy="1484784"/>
          </a:xfrm>
          <a:prstGeom prst="rect">
            <a:avLst/>
          </a:prstGeom>
        </p:spPr>
      </p:pic>
      <p:sp>
        <p:nvSpPr>
          <p:cNvPr id="18" name="Oval Callout 17">
            <a:extLst>
              <a:ext uri="{FF2B5EF4-FFF2-40B4-BE49-F238E27FC236}">
                <a16:creationId xmlns:a16="http://schemas.microsoft.com/office/drawing/2014/main" id="{14670383-E2EF-3846-B8D9-02BA8D4F65A9}"/>
              </a:ext>
            </a:extLst>
          </p:cNvPr>
          <p:cNvSpPr/>
          <p:nvPr/>
        </p:nvSpPr>
        <p:spPr bwMode="auto">
          <a:xfrm>
            <a:off x="6300192" y="2573998"/>
            <a:ext cx="1152128" cy="720080"/>
          </a:xfrm>
          <a:prstGeom prst="wedgeEllipseCallout">
            <a:avLst>
              <a:gd name="adj1" fmla="val 52220"/>
              <a:gd name="adj2" fmla="val 49513"/>
            </a:avLst>
          </a:prstGeom>
          <a:solidFill>
            <a:srgbClr val="3399FF">
              <a:alpha val="50000"/>
            </a:srgb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JP" sz="4000" b="0" i="0" u="none" strike="noStrike" cap="none" normalizeH="0" baseline="0">
                <a:ln>
                  <a:noFill/>
                </a:ln>
                <a:solidFill>
                  <a:schemeClr val="accent6"/>
                </a:solidFill>
                <a:effectLst/>
                <a:latin typeface="+mn-ea"/>
                <a:ea typeface="+mn-ea"/>
              </a:rPr>
              <a:t>？</a:t>
            </a:r>
          </a:p>
        </p:txBody>
      </p:sp>
    </p:spTree>
    <p:extLst>
      <p:ext uri="{BB962C8B-B14F-4D97-AF65-F5344CB8AC3E}">
        <p14:creationId xmlns:p14="http://schemas.microsoft.com/office/powerpoint/2010/main" val="302461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37229-BFBD-AE48-874B-7789EDFDB727}"/>
              </a:ext>
            </a:extLst>
          </p:cNvPr>
          <p:cNvSpPr txBox="1"/>
          <p:nvPr/>
        </p:nvSpPr>
        <p:spPr>
          <a:xfrm>
            <a:off x="2299061" y="119641"/>
            <a:ext cx="6504972" cy="461665"/>
          </a:xfrm>
          <a:prstGeom prst="rect">
            <a:avLst/>
          </a:prstGeom>
          <a:noFill/>
        </p:spPr>
        <p:txBody>
          <a:bodyPr wrap="square" rtlCol="0">
            <a:spAutoFit/>
          </a:bodyPr>
          <a:lstStyle/>
          <a:p>
            <a:r>
              <a:rPr lang="ja-JP" altLang="en-US" sz="2400">
                <a:solidFill>
                  <a:srgbClr val="0CB7EB"/>
                </a:solidFill>
                <a:latin typeface="Meiryo" panose="020B0604030504040204" pitchFamily="34" charset="-128"/>
                <a:ea typeface="Meiryo" panose="020B0604030504040204" pitchFamily="34" charset="-128"/>
              </a:rPr>
              <a:t>フィードバックの実施</a:t>
            </a:r>
            <a:endParaRPr lang="en-JP" sz="2400">
              <a:solidFill>
                <a:srgbClr val="0CB7EB"/>
              </a:solidFill>
              <a:latin typeface="Meiryo" panose="020B0604030504040204" pitchFamily="34" charset="-128"/>
              <a:ea typeface="Meiryo" panose="020B0604030504040204" pitchFamily="34" charset="-128"/>
            </a:endParaRPr>
          </a:p>
        </p:txBody>
      </p:sp>
      <p:sp>
        <p:nvSpPr>
          <p:cNvPr id="54" name="TextBox 53">
            <a:extLst>
              <a:ext uri="{FF2B5EF4-FFF2-40B4-BE49-F238E27FC236}">
                <a16:creationId xmlns:a16="http://schemas.microsoft.com/office/drawing/2014/main" id="{30259D29-52AF-8D48-8416-09D61347EB2D}"/>
              </a:ext>
            </a:extLst>
          </p:cNvPr>
          <p:cNvSpPr txBox="1"/>
          <p:nvPr/>
        </p:nvSpPr>
        <p:spPr>
          <a:xfrm>
            <a:off x="472826" y="869132"/>
            <a:ext cx="7644807" cy="861774"/>
          </a:xfrm>
          <a:prstGeom prst="rect">
            <a:avLst/>
          </a:prstGeom>
          <a:noFill/>
        </p:spPr>
        <p:txBody>
          <a:bodyPr wrap="square" rtlCol="0">
            <a:spAutoFit/>
          </a:bodyPr>
          <a:lstStyle/>
          <a:p>
            <a:r>
              <a:rPr lang="en-JP" sz="1600">
                <a:latin typeface="Meiryo" panose="020B0604030504040204" pitchFamily="34" charset="-128"/>
                <a:ea typeface="Meiryo" panose="020B0604030504040204" pitchFamily="34" charset="-128"/>
              </a:rPr>
              <a:t>演習を実施した課：</a:t>
            </a:r>
            <a:r>
              <a:rPr lang="ja-JP" altLang="en-US" sz="1600">
                <a:latin typeface="Meiryo" panose="020B0604030504040204" pitchFamily="34" charset="-128"/>
                <a:ea typeface="Meiryo" panose="020B0604030504040204" pitchFamily="34" charset="-128"/>
              </a:rPr>
              <a:t> </a:t>
            </a:r>
            <a:r>
              <a:rPr lang="en-US" altLang="ja-JP" sz="1600">
                <a:latin typeface="Meiryo" panose="020B0604030504040204" pitchFamily="34" charset="-128"/>
                <a:ea typeface="Meiryo" panose="020B0604030504040204" pitchFamily="34" charset="-128"/>
              </a:rPr>
              <a:t>29 </a:t>
            </a:r>
            <a:r>
              <a:rPr lang="ja-JP" altLang="en-US" sz="1600">
                <a:latin typeface="Meiryo" panose="020B0604030504040204" pitchFamily="34" charset="-128"/>
                <a:ea typeface="Meiryo" panose="020B0604030504040204" pitchFamily="34" charset="-128"/>
              </a:rPr>
              <a:t>課</a:t>
            </a:r>
            <a:endParaRPr lang="en-US" altLang="ja-JP" sz="1600">
              <a:latin typeface="Meiryo" panose="020B0604030504040204" pitchFamily="34" charset="-128"/>
              <a:ea typeface="Meiryo" panose="020B0604030504040204" pitchFamily="34" charset="-128"/>
            </a:endParaRPr>
          </a:p>
          <a:p>
            <a:endParaRPr lang="en-US" altLang="ja-JP" sz="160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面談によるフィードバックを実施した課： </a:t>
            </a:r>
            <a:r>
              <a:rPr lang="en-US" altLang="ja-JP" sz="1600">
                <a:latin typeface="Meiryo" panose="020B0604030504040204" pitchFamily="34" charset="-128"/>
                <a:ea typeface="Meiryo" panose="020B0604030504040204" pitchFamily="34" charset="-128"/>
              </a:rPr>
              <a:t>13 </a:t>
            </a:r>
            <a:r>
              <a:rPr lang="ja-JP" altLang="en-US" sz="1600">
                <a:latin typeface="Meiryo" panose="020B0604030504040204" pitchFamily="34" charset="-128"/>
                <a:ea typeface="Meiryo" panose="020B0604030504040204" pitchFamily="34" charset="-128"/>
              </a:rPr>
              <a:t>課 （各</a:t>
            </a:r>
            <a:r>
              <a:rPr lang="en-US" altLang="ja-JP" sz="1600">
                <a:latin typeface="Meiryo" panose="020B0604030504040204" pitchFamily="34" charset="-128"/>
                <a:ea typeface="Meiryo" panose="020B0604030504040204" pitchFamily="34" charset="-128"/>
              </a:rPr>
              <a:t> 45 </a:t>
            </a:r>
            <a:r>
              <a:rPr lang="ja-JP" altLang="en-US" sz="1600">
                <a:latin typeface="Meiryo" panose="020B0604030504040204" pitchFamily="34" charset="-128"/>
                <a:ea typeface="Meiryo" panose="020B0604030504040204" pitchFamily="34" charset="-128"/>
              </a:rPr>
              <a:t>分程度）</a:t>
            </a:r>
            <a:endParaRPr lang="en-JP" sz="1600">
              <a:latin typeface="Meiryo" panose="020B0604030504040204" pitchFamily="34" charset="-128"/>
              <a:ea typeface="Meiryo" panose="020B0604030504040204" pitchFamily="34" charset="-128"/>
            </a:endParaRPr>
          </a:p>
        </p:txBody>
      </p:sp>
      <p:sp>
        <p:nvSpPr>
          <p:cNvPr id="6" name="TextBox 5">
            <a:extLst>
              <a:ext uri="{FF2B5EF4-FFF2-40B4-BE49-F238E27FC236}">
                <a16:creationId xmlns:a16="http://schemas.microsoft.com/office/drawing/2014/main" id="{50F78A13-1530-B542-8DE8-F32EEA133DF7}"/>
              </a:ext>
            </a:extLst>
          </p:cNvPr>
          <p:cNvSpPr txBox="1"/>
          <p:nvPr/>
        </p:nvSpPr>
        <p:spPr>
          <a:xfrm>
            <a:off x="6741969" y="800256"/>
            <a:ext cx="2062064" cy="738664"/>
          </a:xfrm>
          <a:prstGeom prst="rect">
            <a:avLst/>
          </a:prstGeom>
          <a:solidFill>
            <a:schemeClr val="accent6">
              <a:lumMod val="20000"/>
              <a:lumOff val="80000"/>
            </a:schemeClr>
          </a:solidFill>
        </p:spPr>
        <p:txBody>
          <a:bodyPr wrap="square" rtlCol="0">
            <a:spAutoFit/>
          </a:bodyPr>
          <a:lstStyle/>
          <a:p>
            <a:pPr algn="ctr"/>
            <a:r>
              <a:rPr lang="en-JP" sz="1400">
                <a:latin typeface="Meiryo" panose="020B0604030504040204" pitchFamily="34" charset="-128"/>
                <a:ea typeface="Meiryo" panose="020B0604030504040204" pitchFamily="34" charset="-128"/>
              </a:rPr>
              <a:t>16 課に対しては</a:t>
            </a:r>
          </a:p>
          <a:p>
            <a:pPr algn="ctr"/>
            <a:r>
              <a:rPr lang="en-JP" sz="1400">
                <a:latin typeface="Meiryo" panose="020B0604030504040204" pitchFamily="34" charset="-128"/>
                <a:ea typeface="Meiryo" panose="020B0604030504040204" pitchFamily="34" charset="-128"/>
              </a:rPr>
              <a:t>書面フィードバック</a:t>
            </a:r>
          </a:p>
          <a:p>
            <a:pPr algn="ctr"/>
            <a:r>
              <a:rPr lang="en-JP" sz="1400">
                <a:latin typeface="Meiryo" panose="020B0604030504040204" pitchFamily="34" charset="-128"/>
                <a:ea typeface="Meiryo" panose="020B0604030504040204" pitchFamily="34" charset="-128"/>
              </a:rPr>
              <a:t>のみ</a:t>
            </a:r>
          </a:p>
        </p:txBody>
      </p:sp>
      <p:sp>
        <p:nvSpPr>
          <p:cNvPr id="16" name="TextBox 15">
            <a:extLst>
              <a:ext uri="{FF2B5EF4-FFF2-40B4-BE49-F238E27FC236}">
                <a16:creationId xmlns:a16="http://schemas.microsoft.com/office/drawing/2014/main" id="{264A65C4-DB47-0047-B1AE-22B43ECBD303}"/>
              </a:ext>
            </a:extLst>
          </p:cNvPr>
          <p:cNvSpPr txBox="1"/>
          <p:nvPr/>
        </p:nvSpPr>
        <p:spPr>
          <a:xfrm>
            <a:off x="388847" y="1945638"/>
            <a:ext cx="3828590" cy="338554"/>
          </a:xfrm>
          <a:prstGeom prst="rect">
            <a:avLst/>
          </a:prstGeom>
          <a:solidFill>
            <a:schemeClr val="accent1">
              <a:lumMod val="20000"/>
              <a:lumOff val="80000"/>
            </a:schemeClr>
          </a:solidFill>
        </p:spPr>
        <p:txBody>
          <a:bodyPr wrap="square" rtlCol="0">
            <a:spAutoFit/>
          </a:bodyPr>
          <a:lstStyle/>
          <a:p>
            <a:pPr algn="ctr"/>
            <a:r>
              <a:rPr lang="en-JP" sz="1600">
                <a:latin typeface="Meiryo" panose="020B0604030504040204" pitchFamily="34" charset="-128"/>
                <a:ea typeface="Meiryo" panose="020B0604030504040204" pitchFamily="34" charset="-128"/>
              </a:rPr>
              <a:t>演習およびフィードバックの主な成果</a:t>
            </a:r>
          </a:p>
        </p:txBody>
      </p:sp>
      <p:sp>
        <p:nvSpPr>
          <p:cNvPr id="17" name="TextBox 16">
            <a:extLst>
              <a:ext uri="{FF2B5EF4-FFF2-40B4-BE49-F238E27FC236}">
                <a16:creationId xmlns:a16="http://schemas.microsoft.com/office/drawing/2014/main" id="{7619DF6A-82E7-6C41-B028-9AA2BF7B631C}"/>
              </a:ext>
            </a:extLst>
          </p:cNvPr>
          <p:cNvSpPr txBox="1"/>
          <p:nvPr/>
        </p:nvSpPr>
        <p:spPr>
          <a:xfrm>
            <a:off x="351523" y="2328340"/>
            <a:ext cx="8671174" cy="244682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JP" sz="1600">
                <a:latin typeface="Meiryo" panose="020B0604030504040204" pitchFamily="34" charset="-128"/>
                <a:ea typeface="Meiryo" panose="020B0604030504040204" pitchFamily="34" charset="-128"/>
              </a:rPr>
              <a:t>非常時優先業務の具体的な実施手順が分かった（ワークシートが手順書として使える！）</a:t>
            </a:r>
          </a:p>
          <a:p>
            <a:pPr marL="285750" indent="-285750">
              <a:spcAft>
                <a:spcPts val="600"/>
              </a:spcAft>
              <a:buFont typeface="Arial" panose="020B0604020202020204" pitchFamily="34" charset="0"/>
              <a:buChar char="•"/>
            </a:pPr>
            <a:r>
              <a:rPr lang="en-JP" sz="1600">
                <a:latin typeface="Meiryo" panose="020B0604030504040204" pitchFamily="34" charset="-128"/>
                <a:ea typeface="Meiryo" panose="020B0604030504040204" pitchFamily="34" charset="-128"/>
              </a:rPr>
              <a:t>自部門で担当している非常時優先業務を実施するための事前準備が不十分であることが、具体的に分かった</a:t>
            </a:r>
          </a:p>
          <a:p>
            <a:pPr marL="285750" indent="-285750">
              <a:spcAft>
                <a:spcPts val="600"/>
              </a:spcAft>
              <a:buFont typeface="Arial" panose="020B0604020202020204" pitchFamily="34" charset="0"/>
              <a:buChar char="•"/>
            </a:pPr>
            <a:r>
              <a:rPr lang="en-JP" sz="1600">
                <a:latin typeface="Meiryo" panose="020B0604030504040204" pitchFamily="34" charset="-128"/>
                <a:ea typeface="Meiryo" panose="020B0604030504040204" pitchFamily="34" charset="-128"/>
              </a:rPr>
              <a:t>他の課との間の役割分担や、災害対策本部との間での連絡・報告の内容が具体的に決まっていないことが分かった</a:t>
            </a:r>
          </a:p>
          <a:p>
            <a:pPr marL="285750" indent="-285750">
              <a:spcAft>
                <a:spcPts val="600"/>
              </a:spcAft>
              <a:buFont typeface="Arial" panose="020B0604020202020204" pitchFamily="34" charset="0"/>
              <a:buChar char="•"/>
            </a:pPr>
            <a:r>
              <a:rPr lang="en-JP" sz="1600">
                <a:latin typeface="Meiryo" panose="020B0604030504040204" pitchFamily="34" charset="-128"/>
                <a:ea typeface="Meiryo" panose="020B0604030504040204" pitchFamily="34" charset="-128"/>
              </a:rPr>
              <a:t>どのくらい人手が足りないか具体的に分かった</a:t>
            </a:r>
          </a:p>
          <a:p>
            <a:pPr marL="285750" indent="-285750">
              <a:spcAft>
                <a:spcPts val="600"/>
              </a:spcAft>
              <a:buFont typeface="Arial" panose="020B0604020202020204" pitchFamily="34" charset="0"/>
              <a:buChar char="•"/>
            </a:pPr>
            <a:r>
              <a:rPr lang="en-JP" sz="1600">
                <a:latin typeface="Meiryo" panose="020B0604030504040204" pitchFamily="34" charset="-128"/>
                <a:ea typeface="Meiryo" panose="020B0604030504040204" pitchFamily="34" charset="-128"/>
              </a:rPr>
              <a:t>机上演習を（来年度以降）よりうまく実施する方法が分かった</a:t>
            </a:r>
          </a:p>
          <a:p>
            <a:pPr marL="285750" indent="-285750">
              <a:spcAft>
                <a:spcPts val="600"/>
              </a:spcAft>
              <a:buFont typeface="Arial" panose="020B0604020202020204" pitchFamily="34" charset="0"/>
              <a:buChar char="•"/>
            </a:pPr>
            <a:r>
              <a:rPr lang="en-JP" sz="1600">
                <a:latin typeface="Meiryo" panose="020B0604030504040204" pitchFamily="34" charset="-128"/>
                <a:ea typeface="Meiryo" panose="020B0604030504040204" pitchFamily="34" charset="-128"/>
              </a:rPr>
              <a:t>防災担当部門が各課の準備状況や、非常時優先業務の実施における課題などを把握できた</a:t>
            </a:r>
          </a:p>
        </p:txBody>
      </p:sp>
    </p:spTree>
    <p:extLst>
      <p:ext uri="{BB962C8B-B14F-4D97-AF65-F5344CB8AC3E}">
        <p14:creationId xmlns:p14="http://schemas.microsoft.com/office/powerpoint/2010/main" val="414022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40824B-55A5-2D4B-B8A1-1AC287B7991D}"/>
              </a:ext>
            </a:extLst>
          </p:cNvPr>
          <p:cNvSpPr>
            <a:spLocks noGrp="1"/>
          </p:cNvSpPr>
          <p:nvPr>
            <p:ph type="body" sz="quarter" idx="11"/>
          </p:nvPr>
        </p:nvSpPr>
        <p:spPr>
          <a:xfrm>
            <a:off x="3629310" y="498233"/>
            <a:ext cx="5402723" cy="4202104"/>
          </a:xfrm>
        </p:spPr>
        <p:txBody>
          <a:bodyPr/>
          <a:lstStyle/>
          <a:p>
            <a:pPr marL="171450" indent="-171450">
              <a:buFont typeface="Arial" panose="020B0604020202020204" pitchFamily="34" charset="0"/>
              <a:buChar char="•"/>
            </a:pPr>
            <a:endParaRPr lang="en-US" altLang="ja-JP" sz="1800" b="0">
              <a:solidFill>
                <a:schemeClr val="tx1"/>
              </a:solidFill>
              <a:latin typeface="Meiryo" panose="020B0604030504040204" pitchFamily="34" charset="-128"/>
              <a:ea typeface="Meiryo" panose="020B0604030504040204" pitchFamily="34" charset="-128"/>
            </a:endParaRPr>
          </a:p>
          <a:p>
            <a:endParaRPr lang="en-US" altLang="ja-JP" sz="1800" b="0">
              <a:solidFill>
                <a:schemeClr val="tx1"/>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lang="ja-JP" altLang="en-US" sz="1800" b="0">
                <a:solidFill>
                  <a:schemeClr val="tx1"/>
                </a:solidFill>
                <a:latin typeface="Meiryo" panose="020B0604030504040204" pitchFamily="34" charset="-128"/>
                <a:ea typeface="Meiryo" panose="020B0604030504040204" pitchFamily="34" charset="-128"/>
              </a:rPr>
              <a:t>ご質問やご意見をチャット（文字入力）でお送り</a:t>
            </a:r>
            <a:br>
              <a:rPr lang="ja-JP" altLang="en-US"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ください。参加者の皆様に口頭で共有させて</a:t>
            </a:r>
            <a:br>
              <a:rPr lang="ja-JP" altLang="en-US"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いただきます。</a:t>
            </a:r>
          </a:p>
          <a:p>
            <a:endParaRPr lang="ja-JP" altLang="en-US" sz="1800" b="0">
              <a:solidFill>
                <a:schemeClr val="tx1"/>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lang="ja-JP" altLang="en-US" sz="1800" b="0">
                <a:solidFill>
                  <a:schemeClr val="tx1"/>
                </a:solidFill>
                <a:latin typeface="Meiryo" panose="020B0604030504040204" pitchFamily="34" charset="-128"/>
                <a:ea typeface="Meiryo" panose="020B0604030504040204" pitchFamily="34" charset="-128"/>
              </a:rPr>
              <a:t>口頭でのご発言を希望される方は、マイクのミュートを解除して、ご発言ください。</a:t>
            </a:r>
          </a:p>
          <a:p>
            <a:pPr marL="171450" indent="-171450">
              <a:buFont typeface="Arial" panose="020B0604020202020204" pitchFamily="34" charset="0"/>
              <a:buChar char="•"/>
            </a:pPr>
            <a:endParaRPr lang="ja-JP" altLang="en-US" sz="1800" b="0">
              <a:solidFill>
                <a:schemeClr val="tx1"/>
              </a:solidFill>
              <a:latin typeface="Meiryo" panose="020B0604030504040204" pitchFamily="34" charset="-128"/>
              <a:ea typeface="Meiryo" panose="020B0604030504040204" pitchFamily="34" charset="-128"/>
            </a:endParaRPr>
          </a:p>
          <a:p>
            <a:pPr marL="450850" indent="-169863">
              <a:buFont typeface="Arial" panose="020B0604020202020204" pitchFamily="34" charset="0"/>
              <a:buChar char="•"/>
            </a:pPr>
            <a:r>
              <a:rPr lang="ja-JP" altLang="en-US" sz="1800" b="0">
                <a:solidFill>
                  <a:schemeClr val="tx1"/>
                </a:solidFill>
                <a:latin typeface="Meiryo" panose="020B0604030504040204" pitchFamily="34" charset="-128"/>
                <a:ea typeface="Meiryo" panose="020B0604030504040204" pitchFamily="34" charset="-128"/>
              </a:rPr>
              <a:t>質疑応答および議論の間も記録のために</a:t>
            </a:r>
            <a:br>
              <a:rPr lang="ja-JP" altLang="en-US"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録音させていただきますが、公開時には</a:t>
            </a:r>
            <a:br>
              <a:rPr lang="ja-JP" altLang="en-US"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編集でカットします。</a:t>
            </a:r>
          </a:p>
          <a:p>
            <a:pPr marL="171450" indent="-171450">
              <a:buFont typeface="Arial" panose="020B0604020202020204" pitchFamily="34" charset="0"/>
              <a:buChar char="•"/>
            </a:pPr>
            <a:endParaRPr lang="ja-JP" altLang="en-US" sz="1800" b="0">
              <a:solidFill>
                <a:schemeClr val="tx1"/>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endParaRPr lang="en-JP" sz="1800" b="0">
              <a:solidFill>
                <a:schemeClr val="tx1"/>
              </a:solidFill>
              <a:latin typeface="Meiryo" panose="020B0604030504040204" pitchFamily="34" charset="-128"/>
              <a:ea typeface="Meiryo" panose="020B0604030504040204" pitchFamily="34" charset="-128"/>
            </a:endParaRPr>
          </a:p>
        </p:txBody>
      </p:sp>
      <p:sp>
        <p:nvSpPr>
          <p:cNvPr id="4" name="Text Placeholder 3">
            <a:extLst>
              <a:ext uri="{FF2B5EF4-FFF2-40B4-BE49-F238E27FC236}">
                <a16:creationId xmlns:a16="http://schemas.microsoft.com/office/drawing/2014/main" id="{A3EAB04D-9348-D743-9D20-4C33DC410A56}"/>
              </a:ext>
            </a:extLst>
          </p:cNvPr>
          <p:cNvSpPr>
            <a:spLocks noGrp="1"/>
          </p:cNvSpPr>
          <p:nvPr>
            <p:ph type="body" sz="quarter" idx="12"/>
          </p:nvPr>
        </p:nvSpPr>
        <p:spPr/>
        <p:txBody>
          <a:bodyPr/>
          <a:lstStyle/>
          <a:p>
            <a:r>
              <a:rPr lang="en-JP" sz="2800">
                <a:latin typeface="Yu Gothic" panose="020B0400000000000000" pitchFamily="34" charset="-128"/>
                <a:ea typeface="Yu Gothic" panose="020B0400000000000000" pitchFamily="34" charset="-128"/>
              </a:rPr>
              <a:t>質疑応答および</a:t>
            </a:r>
          </a:p>
          <a:p>
            <a:r>
              <a:rPr lang="en-JP" sz="2800">
                <a:latin typeface="Yu Gothic" panose="020B0400000000000000" pitchFamily="34" charset="-128"/>
                <a:ea typeface="Yu Gothic" panose="020B0400000000000000" pitchFamily="34" charset="-128"/>
              </a:rPr>
              <a:t>議論</a:t>
            </a:r>
          </a:p>
        </p:txBody>
      </p:sp>
    </p:spTree>
    <p:extLst>
      <p:ext uri="{BB962C8B-B14F-4D97-AF65-F5344CB8AC3E}">
        <p14:creationId xmlns:p14="http://schemas.microsoft.com/office/powerpoint/2010/main" val="231564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FB527E4-1030-D24C-B3BA-38E83498DD5F}"/>
              </a:ext>
            </a:extLst>
          </p:cNvPr>
          <p:cNvSpPr>
            <a:spLocks noGrp="1"/>
          </p:cNvSpPr>
          <p:nvPr>
            <p:ph type="body" sz="quarter" idx="11"/>
          </p:nvPr>
        </p:nvSpPr>
        <p:spPr>
          <a:xfrm>
            <a:off x="312516" y="898661"/>
            <a:ext cx="8610420" cy="3801676"/>
          </a:xfrm>
        </p:spPr>
        <p:txBody>
          <a:bodyPr/>
          <a:lstStyle/>
          <a:p>
            <a:pPr marL="171450" indent="-171450">
              <a:spcAft>
                <a:spcPts val="1200"/>
              </a:spcAft>
              <a:buClr>
                <a:srgbClr val="FBCA41"/>
              </a:buClr>
              <a:buFont typeface="Arial" panose="020B0604020202020204" pitchFamily="34" charset="0"/>
              <a:buChar char="•"/>
            </a:pPr>
            <a:r>
              <a:rPr lang="ja-JP" altLang="en-US" sz="1800" b="0" dirty="0">
                <a:solidFill>
                  <a:schemeClr val="tx1"/>
                </a:solidFill>
                <a:latin typeface="Meiryo" panose="020B0604030504040204" pitchFamily="34" charset="-128"/>
                <a:ea typeface="Meiryo" panose="020B0604030504040204" pitchFamily="34" charset="-128"/>
              </a:rPr>
              <a:t>定例会の内容は録画され、スライドとともに、後日</a:t>
            </a:r>
            <a:r>
              <a:rPr lang="en-US" altLang="ja-JP" sz="1800" b="0" dirty="0">
                <a:solidFill>
                  <a:schemeClr val="tx1"/>
                </a:solidFill>
                <a:latin typeface="Meiryo" panose="020B0604030504040204" pitchFamily="34" charset="-128"/>
                <a:ea typeface="Meiryo" panose="020B0604030504040204" pitchFamily="34" charset="-128"/>
              </a:rPr>
              <a:t> </a:t>
            </a:r>
            <a:r>
              <a:rPr lang="en-US" sz="1800" b="0" dirty="0">
                <a:solidFill>
                  <a:schemeClr val="tx1"/>
                </a:solidFill>
                <a:latin typeface="Meiryo" panose="020B0604030504040204" pitchFamily="34" charset="-128"/>
                <a:ea typeface="Meiryo" panose="020B0604030504040204" pitchFamily="34" charset="-128"/>
              </a:rPr>
              <a:t>BCI </a:t>
            </a:r>
            <a:r>
              <a:rPr lang="ja-JP" altLang="en-US" sz="1800" b="0" dirty="0">
                <a:solidFill>
                  <a:schemeClr val="tx1"/>
                </a:solidFill>
                <a:latin typeface="Meiryo" panose="020B0604030504040204" pitchFamily="34" charset="-128"/>
                <a:ea typeface="Meiryo" panose="020B0604030504040204" pitchFamily="34" charset="-128"/>
              </a:rPr>
              <a:t>の </a:t>
            </a:r>
            <a:r>
              <a:rPr lang="en-US" sz="1800" b="0" dirty="0">
                <a:solidFill>
                  <a:schemeClr val="tx1"/>
                </a:solidFill>
                <a:latin typeface="Meiryo" panose="020B0604030504040204" pitchFamily="34" charset="-128"/>
                <a:ea typeface="Meiryo" panose="020B0604030504040204" pitchFamily="34" charset="-128"/>
              </a:rPr>
              <a:t>Web </a:t>
            </a:r>
            <a:r>
              <a:rPr lang="ja-JP" altLang="en-US" sz="1800" b="0" dirty="0">
                <a:solidFill>
                  <a:schemeClr val="tx1"/>
                </a:solidFill>
                <a:latin typeface="Meiryo" panose="020B0604030504040204" pitchFamily="34" charset="-128"/>
                <a:ea typeface="Meiryo" panose="020B0604030504040204" pitchFamily="34" charset="-128"/>
              </a:rPr>
              <a:t>サイトにて</a:t>
            </a:r>
            <a:br>
              <a:rPr lang="en-US" altLang="ja-JP" sz="1800" b="0" dirty="0">
                <a:solidFill>
                  <a:schemeClr val="tx1"/>
                </a:solidFill>
                <a:latin typeface="Meiryo" panose="020B0604030504040204" pitchFamily="34" charset="-128"/>
                <a:ea typeface="Meiryo" panose="020B0604030504040204" pitchFamily="34" charset="-128"/>
              </a:rPr>
            </a:br>
            <a:r>
              <a:rPr lang="ja-JP" altLang="en-US" sz="1800" b="0" dirty="0">
                <a:solidFill>
                  <a:schemeClr val="tx1"/>
                </a:solidFill>
                <a:latin typeface="Meiryo" panose="020B0604030504040204" pitchFamily="34" charset="-128"/>
                <a:ea typeface="Meiryo" panose="020B0604030504040204" pitchFamily="34" charset="-128"/>
              </a:rPr>
              <a:t>公開されます。</a:t>
            </a:r>
          </a:p>
          <a:p>
            <a:pPr marL="171450" indent="-171450">
              <a:spcAft>
                <a:spcPts val="1200"/>
              </a:spcAft>
              <a:buClr>
                <a:srgbClr val="FBCA41"/>
              </a:buClr>
              <a:buFont typeface="Arial" panose="020B0604020202020204" pitchFamily="34" charset="0"/>
              <a:buChar char="•"/>
            </a:pPr>
            <a:r>
              <a:rPr lang="ja-JP" altLang="en-US" sz="1800" b="0" dirty="0">
                <a:solidFill>
                  <a:schemeClr val="tx1"/>
                </a:solidFill>
                <a:latin typeface="Meiryo" panose="020B0604030504040204" pitchFamily="34" charset="-128"/>
                <a:ea typeface="Meiryo" panose="020B0604030504040204" pitchFamily="34" charset="-128"/>
              </a:rPr>
              <a:t>ご質問やご意見はチャット（文字入力）でお送りいただければ、できるだけ</a:t>
            </a:r>
            <a:br>
              <a:rPr lang="en-US" altLang="ja-JP" sz="1800" b="0" dirty="0">
                <a:solidFill>
                  <a:schemeClr val="tx1"/>
                </a:solidFill>
                <a:latin typeface="Meiryo" panose="020B0604030504040204" pitchFamily="34" charset="-128"/>
                <a:ea typeface="Meiryo" panose="020B0604030504040204" pitchFamily="34" charset="-128"/>
              </a:rPr>
            </a:br>
            <a:r>
              <a:rPr lang="ja-JP" altLang="en-US" sz="1800" b="0" dirty="0">
                <a:solidFill>
                  <a:schemeClr val="tx1"/>
                </a:solidFill>
                <a:latin typeface="Meiryo" panose="020B0604030504040204" pitchFamily="34" charset="-128"/>
                <a:ea typeface="Meiryo" panose="020B0604030504040204" pitchFamily="34" charset="-128"/>
              </a:rPr>
              <a:t>参加者の皆様に共有させていただきます。</a:t>
            </a:r>
          </a:p>
          <a:p>
            <a:pPr marL="171450" indent="-171450">
              <a:spcAft>
                <a:spcPts val="1200"/>
              </a:spcAft>
              <a:buClr>
                <a:srgbClr val="FBCA41"/>
              </a:buClr>
              <a:buFont typeface="Arial" panose="020B0604020202020204" pitchFamily="34" charset="0"/>
              <a:buChar char="•"/>
            </a:pPr>
            <a:r>
              <a:rPr lang="ja-JP" altLang="en-US" sz="1800" b="0" dirty="0">
                <a:solidFill>
                  <a:schemeClr val="tx1"/>
                </a:solidFill>
                <a:latin typeface="Meiryo" panose="020B0604030504040204" pitchFamily="34" charset="-128"/>
                <a:ea typeface="Meiryo" panose="020B0604030504040204" pitchFamily="34" charset="-128"/>
              </a:rPr>
              <a:t>口頭でのご発言を希望される方は、チャットにてお知らせいただいた上で、</a:t>
            </a:r>
            <a:br>
              <a:rPr lang="en-US" altLang="ja-JP" sz="1800" b="0" dirty="0">
                <a:solidFill>
                  <a:schemeClr val="tx1"/>
                </a:solidFill>
                <a:latin typeface="Meiryo" panose="020B0604030504040204" pitchFamily="34" charset="-128"/>
                <a:ea typeface="Meiryo" panose="020B0604030504040204" pitchFamily="34" charset="-128"/>
              </a:rPr>
            </a:br>
            <a:r>
              <a:rPr lang="ja-JP" altLang="en-US" sz="1800" b="0" dirty="0">
                <a:solidFill>
                  <a:schemeClr val="tx1"/>
                </a:solidFill>
                <a:latin typeface="Meiryo" panose="020B0604030504040204" pitchFamily="34" charset="-128"/>
                <a:ea typeface="Meiryo" panose="020B0604030504040204" pitchFamily="34" charset="-128"/>
              </a:rPr>
              <a:t>マイクのミュートを解除して、ご発言ください。</a:t>
            </a:r>
          </a:p>
          <a:p>
            <a:pPr marL="450850" lvl="1" indent="-169863">
              <a:spcAft>
                <a:spcPts val="1200"/>
              </a:spcAft>
              <a:buClr>
                <a:srgbClr val="FBCA41"/>
              </a:buClr>
              <a:buFont typeface="Arial" panose="020B0604020202020204" pitchFamily="34" charset="0"/>
              <a:buChar char="•"/>
              <a:tabLst>
                <a:tab pos="706438" algn="l"/>
              </a:tabLst>
            </a:pPr>
            <a:r>
              <a:rPr lang="ja-JP" altLang="en-US" sz="1600" b="0" u="sng" dirty="0">
                <a:solidFill>
                  <a:srgbClr val="0070C0"/>
                </a:solidFill>
                <a:latin typeface="Meiryo" panose="020B0604030504040204" pitchFamily="34" charset="-128"/>
                <a:ea typeface="Meiryo" panose="020B0604030504040204" pitchFamily="34" charset="-128"/>
              </a:rPr>
              <a:t>質疑応答や議論の間の録音は公開しません（公開前に編集でカットします）</a:t>
            </a:r>
            <a:r>
              <a:rPr lang="ja-JP" altLang="en-US" sz="1600" b="0" dirty="0">
                <a:solidFill>
                  <a:schemeClr val="tx1"/>
                </a:solidFill>
                <a:latin typeface="Meiryo" panose="020B0604030504040204" pitchFamily="34" charset="-128"/>
                <a:ea typeface="Meiryo" panose="020B0604030504040204" pitchFamily="34" charset="-128"/>
              </a:rPr>
              <a:t>。</a:t>
            </a:r>
          </a:p>
          <a:p>
            <a:pPr marL="171450" indent="-171450">
              <a:spcAft>
                <a:spcPts val="1200"/>
              </a:spcAft>
              <a:buClr>
                <a:srgbClr val="FBCA41"/>
              </a:buClr>
              <a:buFont typeface="Arial" panose="020B0604020202020204" pitchFamily="34" charset="0"/>
              <a:buChar char="•"/>
            </a:pPr>
            <a:r>
              <a:rPr lang="ja-JP" altLang="en-US" sz="1800" b="0" dirty="0">
                <a:solidFill>
                  <a:schemeClr val="tx1"/>
                </a:solidFill>
                <a:latin typeface="Meiryo" panose="020B0604030504040204" pitchFamily="34" charset="-128"/>
                <a:ea typeface="Meiryo" panose="020B0604030504040204" pitchFamily="34" charset="-128"/>
              </a:rPr>
              <a:t>終了後にご意見・ご質問・ご感想などをお送りいただける方は、</a:t>
            </a:r>
            <a:br>
              <a:rPr lang="en-US" altLang="ja-JP" sz="1800" b="0" dirty="0">
                <a:solidFill>
                  <a:schemeClr val="tx1"/>
                </a:solidFill>
                <a:latin typeface="Meiryo" panose="020B0604030504040204" pitchFamily="34" charset="-128"/>
                <a:ea typeface="Meiryo" panose="020B0604030504040204" pitchFamily="34" charset="-128"/>
              </a:rPr>
            </a:br>
            <a:r>
              <a:rPr lang="en-US" sz="1800" b="0" dirty="0">
                <a:solidFill>
                  <a:schemeClr val="tx1"/>
                </a:solidFill>
                <a:latin typeface="Meiryo" panose="020B0604030504040204" pitchFamily="34" charset="-128"/>
                <a:ea typeface="Meiryo" panose="020B0604030504040204" pitchFamily="34" charset="-128"/>
              </a:rPr>
              <a:t>bci@thebci.org </a:t>
            </a:r>
            <a:r>
              <a:rPr lang="ja-JP" altLang="en-US" sz="1800" b="0" dirty="0">
                <a:solidFill>
                  <a:schemeClr val="tx1"/>
                </a:solidFill>
                <a:latin typeface="Meiryo" panose="020B0604030504040204" pitchFamily="34" charset="-128"/>
                <a:ea typeface="Meiryo" panose="020B0604030504040204" pitchFamily="34" charset="-128"/>
              </a:rPr>
              <a:t>までお送りください。</a:t>
            </a:r>
          </a:p>
        </p:txBody>
      </p:sp>
      <p:sp>
        <p:nvSpPr>
          <p:cNvPr id="2" name="TextBox 1">
            <a:extLst>
              <a:ext uri="{FF2B5EF4-FFF2-40B4-BE49-F238E27FC236}">
                <a16:creationId xmlns:a16="http://schemas.microsoft.com/office/drawing/2014/main" id="{C3E6FC4A-6038-1548-ADF7-A4E412BA1254}"/>
              </a:ext>
            </a:extLst>
          </p:cNvPr>
          <p:cNvSpPr txBox="1"/>
          <p:nvPr/>
        </p:nvSpPr>
        <p:spPr>
          <a:xfrm>
            <a:off x="2299061" y="119641"/>
            <a:ext cx="6504972" cy="461665"/>
          </a:xfrm>
          <a:prstGeom prst="rect">
            <a:avLst/>
          </a:prstGeom>
          <a:noFill/>
        </p:spPr>
        <p:txBody>
          <a:bodyPr wrap="square" rtlCol="0">
            <a:spAutoFit/>
          </a:bodyPr>
          <a:lstStyle/>
          <a:p>
            <a:r>
              <a:rPr lang="ja-JP" altLang="en-US" sz="2400">
                <a:solidFill>
                  <a:srgbClr val="0CB7EB"/>
                </a:solidFill>
                <a:latin typeface="Meiryo" panose="020B0604030504040204" pitchFamily="34" charset="-128"/>
                <a:ea typeface="Meiryo" panose="020B0604030504040204" pitchFamily="34" charset="-128"/>
              </a:rPr>
              <a:t>参加者の皆様へ</a:t>
            </a:r>
            <a:endParaRPr lang="en-JP" sz="2400">
              <a:solidFill>
                <a:srgbClr val="0CB7EB"/>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024729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40824B-55A5-2D4B-B8A1-1AC287B7991D}"/>
              </a:ext>
            </a:extLst>
          </p:cNvPr>
          <p:cNvSpPr>
            <a:spLocks noGrp="1"/>
          </p:cNvSpPr>
          <p:nvPr>
            <p:ph type="body" sz="quarter" idx="11"/>
          </p:nvPr>
        </p:nvSpPr>
        <p:spPr>
          <a:xfrm>
            <a:off x="3629310" y="498233"/>
            <a:ext cx="5402723" cy="4202104"/>
          </a:xfrm>
        </p:spPr>
        <p:txBody>
          <a:bodyPr/>
          <a:lstStyle/>
          <a:p>
            <a:pPr marL="171450" indent="-171450">
              <a:buFont typeface="Arial" panose="020B0604020202020204" pitchFamily="34" charset="0"/>
              <a:buChar char="•"/>
            </a:pPr>
            <a:endParaRPr lang="en-US" altLang="ja-JP" sz="1800" b="0">
              <a:solidFill>
                <a:schemeClr val="tx1"/>
              </a:solidFill>
              <a:latin typeface="Meiryo" panose="020B0604030504040204" pitchFamily="34" charset="-128"/>
              <a:ea typeface="Meiryo" panose="020B0604030504040204" pitchFamily="34" charset="-128"/>
            </a:endParaRPr>
          </a:p>
          <a:p>
            <a:endParaRPr lang="en-US" altLang="ja-JP" sz="1800" b="0">
              <a:solidFill>
                <a:schemeClr val="tx1"/>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lang="ja-JP" altLang="en-US" sz="1800" b="0">
                <a:solidFill>
                  <a:schemeClr val="tx1"/>
                </a:solidFill>
                <a:latin typeface="Meiryo" panose="020B0604030504040204" pitchFamily="34" charset="-128"/>
                <a:ea typeface="Meiryo" panose="020B0604030504040204" pitchFamily="34" charset="-128"/>
              </a:rPr>
              <a:t>ご質問やご意見をチャット（文字入力）でお送り</a:t>
            </a:r>
            <a:br>
              <a:rPr lang="ja-JP" altLang="en-US"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ください。参加者の皆様に口頭で共有させて</a:t>
            </a:r>
            <a:br>
              <a:rPr lang="ja-JP" altLang="en-US"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いただきます。</a:t>
            </a:r>
          </a:p>
          <a:p>
            <a:endParaRPr lang="ja-JP" altLang="en-US" sz="1800" b="0">
              <a:solidFill>
                <a:schemeClr val="tx1"/>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lang="ja-JP" altLang="en-US" sz="1800" b="0">
                <a:solidFill>
                  <a:schemeClr val="tx1"/>
                </a:solidFill>
                <a:latin typeface="Meiryo" panose="020B0604030504040204" pitchFamily="34" charset="-128"/>
                <a:ea typeface="Meiryo" panose="020B0604030504040204" pitchFamily="34" charset="-128"/>
              </a:rPr>
              <a:t>口頭でのご発言を希望される方は、マイクのミュートを解除して、ご発言ください。</a:t>
            </a:r>
          </a:p>
          <a:p>
            <a:pPr marL="171450" indent="-171450">
              <a:buFont typeface="Arial" panose="020B0604020202020204" pitchFamily="34" charset="0"/>
              <a:buChar char="•"/>
            </a:pPr>
            <a:endParaRPr lang="ja-JP" altLang="en-US" sz="1800" b="0">
              <a:solidFill>
                <a:schemeClr val="tx1"/>
              </a:solidFill>
              <a:latin typeface="Meiryo" panose="020B0604030504040204" pitchFamily="34" charset="-128"/>
              <a:ea typeface="Meiryo" panose="020B0604030504040204" pitchFamily="34" charset="-128"/>
            </a:endParaRPr>
          </a:p>
          <a:p>
            <a:pPr marL="450850" indent="-169863">
              <a:buFont typeface="Arial" panose="020B0604020202020204" pitchFamily="34" charset="0"/>
              <a:buChar char="•"/>
            </a:pPr>
            <a:r>
              <a:rPr lang="ja-JP" altLang="en-US" sz="1800" b="0">
                <a:solidFill>
                  <a:schemeClr val="tx1"/>
                </a:solidFill>
                <a:latin typeface="Meiryo" panose="020B0604030504040204" pitchFamily="34" charset="-128"/>
                <a:ea typeface="Meiryo" panose="020B0604030504040204" pitchFamily="34" charset="-128"/>
              </a:rPr>
              <a:t>このディスカッションは記録のために</a:t>
            </a:r>
            <a:br>
              <a:rPr lang="en-US" altLang="ja-JP"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録音させていただきますが、公開時には</a:t>
            </a:r>
            <a:br>
              <a:rPr lang="en-US" altLang="ja-JP" sz="1800" b="0">
                <a:solidFill>
                  <a:schemeClr val="tx1"/>
                </a:solidFill>
                <a:latin typeface="Meiryo" panose="020B0604030504040204" pitchFamily="34" charset="-128"/>
                <a:ea typeface="Meiryo" panose="020B0604030504040204" pitchFamily="34" charset="-128"/>
              </a:rPr>
            </a:br>
            <a:r>
              <a:rPr lang="ja-JP" altLang="en-US" sz="1800" b="0">
                <a:solidFill>
                  <a:schemeClr val="tx1"/>
                </a:solidFill>
                <a:latin typeface="Meiryo" panose="020B0604030504040204" pitchFamily="34" charset="-128"/>
                <a:ea typeface="Meiryo" panose="020B0604030504040204" pitchFamily="34" charset="-128"/>
              </a:rPr>
              <a:t>編集でカットします。</a:t>
            </a:r>
          </a:p>
          <a:p>
            <a:pPr marL="171450" indent="-171450">
              <a:buFont typeface="Arial" panose="020B0604020202020204" pitchFamily="34" charset="0"/>
              <a:buChar char="•"/>
            </a:pPr>
            <a:endParaRPr lang="ja-JP" altLang="en-US" sz="1800" b="0">
              <a:solidFill>
                <a:schemeClr val="tx1"/>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endParaRPr lang="en-JP" sz="1800" b="0">
              <a:solidFill>
                <a:schemeClr val="tx1"/>
              </a:solidFill>
              <a:latin typeface="Meiryo" panose="020B0604030504040204" pitchFamily="34" charset="-128"/>
              <a:ea typeface="Meiryo" panose="020B0604030504040204" pitchFamily="34" charset="-128"/>
            </a:endParaRPr>
          </a:p>
        </p:txBody>
      </p:sp>
      <p:sp>
        <p:nvSpPr>
          <p:cNvPr id="4" name="Text Placeholder 3">
            <a:extLst>
              <a:ext uri="{FF2B5EF4-FFF2-40B4-BE49-F238E27FC236}">
                <a16:creationId xmlns:a16="http://schemas.microsoft.com/office/drawing/2014/main" id="{A3EAB04D-9348-D743-9D20-4C33DC410A56}"/>
              </a:ext>
            </a:extLst>
          </p:cNvPr>
          <p:cNvSpPr>
            <a:spLocks noGrp="1"/>
          </p:cNvSpPr>
          <p:nvPr>
            <p:ph type="body" sz="quarter" idx="12"/>
          </p:nvPr>
        </p:nvSpPr>
        <p:spPr/>
        <p:txBody>
          <a:bodyPr/>
          <a:lstStyle/>
          <a:p>
            <a:r>
              <a:rPr lang="ja-JP" altLang="en-US" sz="2800" b="0">
                <a:latin typeface="Meiryo" panose="020B0604030504040204" pitchFamily="34" charset="-128"/>
                <a:ea typeface="Meiryo" panose="020B0604030504040204" pitchFamily="34" charset="-128"/>
              </a:rPr>
              <a:t>会員どうしの</a:t>
            </a:r>
            <a:endParaRPr lang="en-US" altLang="ja-JP" sz="2800" b="0">
              <a:latin typeface="Meiryo" panose="020B0604030504040204" pitchFamily="34" charset="-128"/>
              <a:ea typeface="Meiryo" panose="020B0604030504040204" pitchFamily="34" charset="-128"/>
            </a:endParaRPr>
          </a:p>
          <a:p>
            <a:r>
              <a:rPr lang="ja-JP" altLang="en-US" sz="2800" b="0">
                <a:latin typeface="Meiryo" panose="020B0604030504040204" pitchFamily="34" charset="-128"/>
                <a:ea typeface="Meiryo" panose="020B0604030504040204" pitchFamily="34" charset="-128"/>
              </a:rPr>
              <a:t>意見交換や</a:t>
            </a:r>
            <a:endParaRPr lang="en-US" altLang="ja-JP" sz="2800" b="0">
              <a:latin typeface="Meiryo" panose="020B0604030504040204" pitchFamily="34" charset="-128"/>
              <a:ea typeface="Meiryo" panose="020B0604030504040204" pitchFamily="34" charset="-128"/>
            </a:endParaRPr>
          </a:p>
          <a:p>
            <a:r>
              <a:rPr lang="ja-JP" altLang="en-US" sz="2800" b="0">
                <a:latin typeface="Meiryo" panose="020B0604030504040204" pitchFamily="34" charset="-128"/>
                <a:ea typeface="Meiryo" panose="020B0604030504040204" pitchFamily="34" charset="-128"/>
              </a:rPr>
              <a:t>情報共有など</a:t>
            </a:r>
          </a:p>
        </p:txBody>
      </p:sp>
    </p:spTree>
    <p:extLst>
      <p:ext uri="{BB962C8B-B14F-4D97-AF65-F5344CB8AC3E}">
        <p14:creationId xmlns:p14="http://schemas.microsoft.com/office/powerpoint/2010/main" val="379989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1F0648-B3D7-7346-AC8D-9E34290E18C1}"/>
              </a:ext>
            </a:extLst>
          </p:cNvPr>
          <p:cNvSpPr>
            <a:spLocks noGrp="1"/>
          </p:cNvSpPr>
          <p:nvPr>
            <p:ph type="body" sz="quarter" idx="12"/>
          </p:nvPr>
        </p:nvSpPr>
        <p:spPr/>
        <p:txBody>
          <a:bodyPr/>
          <a:lstStyle/>
          <a:p>
            <a:r>
              <a:rPr lang="en-JP" sz="2800" b="0">
                <a:latin typeface="Meiryo" panose="020B0604030504040204" pitchFamily="34" charset="-128"/>
                <a:ea typeface="Meiryo" panose="020B0604030504040204" pitchFamily="34" charset="-128"/>
              </a:rPr>
              <a:t>次回の予定</a:t>
            </a:r>
          </a:p>
        </p:txBody>
      </p:sp>
      <p:sp>
        <p:nvSpPr>
          <p:cNvPr id="7" name="Text Placeholder 2">
            <a:extLst>
              <a:ext uri="{FF2B5EF4-FFF2-40B4-BE49-F238E27FC236}">
                <a16:creationId xmlns:a16="http://schemas.microsoft.com/office/drawing/2014/main" id="{4438A0D2-0539-DA4C-9618-0BCD80985907}"/>
              </a:ext>
            </a:extLst>
          </p:cNvPr>
          <p:cNvSpPr>
            <a:spLocks noGrp="1"/>
          </p:cNvSpPr>
          <p:nvPr>
            <p:ph type="body" sz="quarter" idx="11"/>
          </p:nvPr>
        </p:nvSpPr>
        <p:spPr>
          <a:xfrm>
            <a:off x="3629310" y="498233"/>
            <a:ext cx="5412139" cy="4202104"/>
          </a:xfrm>
        </p:spPr>
        <p:txBody>
          <a:bodyPr/>
          <a:lstStyle/>
          <a:p>
            <a:pPr marL="171450" indent="-171450">
              <a:buFont typeface="Arial" panose="020B0604020202020204" pitchFamily="34" charset="0"/>
              <a:buChar char="•"/>
            </a:pPr>
            <a:endParaRPr lang="en-US" altLang="ja-JP" sz="1800" b="0">
              <a:solidFill>
                <a:schemeClr val="tx1"/>
              </a:solidFill>
              <a:latin typeface="Meiryo" panose="020B0604030504040204" pitchFamily="34" charset="-128"/>
              <a:ea typeface="Meiryo" panose="020B0604030504040204" pitchFamily="34" charset="-128"/>
            </a:endParaRPr>
          </a:p>
          <a:p>
            <a:endParaRPr lang="en-US" altLang="ja-JP" sz="1800" b="0">
              <a:solidFill>
                <a:schemeClr val="tx1"/>
              </a:solidFill>
              <a:latin typeface="Meiryo" panose="020B0604030504040204" pitchFamily="34" charset="-128"/>
              <a:ea typeface="Meiryo" panose="020B0604030504040204" pitchFamily="34" charset="-128"/>
            </a:endParaRPr>
          </a:p>
          <a:p>
            <a:endParaRPr lang="en-US" altLang="ja-JP" sz="2000" b="0">
              <a:solidFill>
                <a:schemeClr val="tx1"/>
              </a:solidFill>
              <a:latin typeface="Meiryo" panose="020B0604030504040204" pitchFamily="34" charset="-128"/>
              <a:ea typeface="Meiryo" panose="020B0604030504040204" pitchFamily="34" charset="-128"/>
            </a:endParaRPr>
          </a:p>
          <a:p>
            <a:endParaRPr lang="en-US" altLang="ja-JP" sz="2000" b="0">
              <a:solidFill>
                <a:schemeClr val="tx1"/>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lang="ja-JP" altLang="en-US" sz="2800" b="0">
                <a:solidFill>
                  <a:schemeClr val="tx1"/>
                </a:solidFill>
                <a:latin typeface="Meiryo" panose="020B0604030504040204" pitchFamily="34" charset="-128"/>
                <a:ea typeface="Meiryo" panose="020B0604030504040204" pitchFamily="34" charset="-128"/>
              </a:rPr>
              <a:t>第</a:t>
            </a:r>
            <a:r>
              <a:rPr lang="en-US" altLang="ja-JP" sz="2800" b="0">
                <a:solidFill>
                  <a:schemeClr val="tx1"/>
                </a:solidFill>
                <a:latin typeface="Meiryo" panose="020B0604030504040204" pitchFamily="34" charset="-128"/>
                <a:ea typeface="Meiryo" panose="020B0604030504040204" pitchFamily="34" charset="-128"/>
              </a:rPr>
              <a:t>2</a:t>
            </a:r>
            <a:r>
              <a:rPr lang="ja-JP" altLang="en-US" sz="2800" b="0">
                <a:solidFill>
                  <a:schemeClr val="tx1"/>
                </a:solidFill>
                <a:latin typeface="Meiryo" panose="020B0604030504040204" pitchFamily="34" charset="-128"/>
                <a:ea typeface="Meiryo" panose="020B0604030504040204" pitchFamily="34" charset="-128"/>
              </a:rPr>
              <a:t>回定例会</a:t>
            </a:r>
            <a:endParaRPr lang="en-US" sz="2800" b="0">
              <a:solidFill>
                <a:schemeClr val="tx1"/>
              </a:solidFill>
              <a:latin typeface="Meiryo" panose="020B0604030504040204" pitchFamily="34" charset="-128"/>
              <a:ea typeface="Meiryo" panose="020B0604030504040204" pitchFamily="34" charset="-128"/>
            </a:endParaRPr>
          </a:p>
          <a:p>
            <a:pPr marL="450850" indent="-169863">
              <a:buFont typeface="Arial" panose="020B0604020202020204" pitchFamily="34" charset="0"/>
              <a:buChar char="•"/>
            </a:pPr>
            <a:r>
              <a:rPr lang="en-US" altLang="ja-JP" sz="2000" b="0">
                <a:solidFill>
                  <a:schemeClr val="tx1"/>
                </a:solidFill>
                <a:latin typeface="Meiryo" panose="020B0604030504040204" pitchFamily="34" charset="-128"/>
                <a:ea typeface="Meiryo" panose="020B0604030504040204" pitchFamily="34" charset="-128"/>
              </a:rPr>
              <a:t>9/2(</a:t>
            </a:r>
            <a:r>
              <a:rPr lang="ja-JP" altLang="en-US" sz="2000" b="0">
                <a:solidFill>
                  <a:schemeClr val="tx1"/>
                </a:solidFill>
                <a:latin typeface="Meiryo" panose="020B0604030504040204" pitchFamily="34" charset="-128"/>
                <a:ea typeface="Meiryo" panose="020B0604030504040204" pitchFamily="34" charset="-128"/>
              </a:rPr>
              <a:t>木</a:t>
            </a:r>
            <a:r>
              <a:rPr lang="en-US" altLang="ja-JP" sz="2000" b="0">
                <a:solidFill>
                  <a:schemeClr val="tx1"/>
                </a:solidFill>
                <a:latin typeface="Meiryo" panose="020B0604030504040204" pitchFamily="34" charset="-128"/>
                <a:ea typeface="Meiryo" panose="020B0604030504040204" pitchFamily="34" charset="-128"/>
              </a:rPr>
              <a:t>) 15:00〜16:30</a:t>
            </a:r>
          </a:p>
          <a:p>
            <a:pPr marL="450850" indent="-169863">
              <a:buFont typeface="Arial" panose="020B0604020202020204" pitchFamily="34" charset="0"/>
              <a:buChar char="•"/>
            </a:pPr>
            <a:r>
              <a:rPr lang="ja-JP" altLang="en-US" sz="2000" b="0">
                <a:solidFill>
                  <a:schemeClr val="tx1"/>
                </a:solidFill>
                <a:latin typeface="Meiryo" panose="020B0604030504040204" pitchFamily="34" charset="-128"/>
                <a:ea typeface="Meiryo" panose="020B0604030504040204" pitchFamily="34" charset="-128"/>
              </a:rPr>
              <a:t>内容が決まり次第、あらためて</a:t>
            </a:r>
            <a:br>
              <a:rPr lang="en-US" altLang="ja-JP" sz="2000" b="0">
                <a:solidFill>
                  <a:schemeClr val="tx1"/>
                </a:solidFill>
                <a:latin typeface="Meiryo" panose="020B0604030504040204" pitchFamily="34" charset="-128"/>
                <a:ea typeface="Meiryo" panose="020B0604030504040204" pitchFamily="34" charset="-128"/>
              </a:rPr>
            </a:br>
            <a:r>
              <a:rPr lang="ja-JP" altLang="en-US" sz="2000" b="0">
                <a:solidFill>
                  <a:schemeClr val="tx1"/>
                </a:solidFill>
                <a:latin typeface="Meiryo" panose="020B0604030504040204" pitchFamily="34" charset="-128"/>
                <a:ea typeface="Meiryo" panose="020B0604030504040204" pitchFamily="34" charset="-128"/>
              </a:rPr>
              <a:t>メールにてお知らせします</a:t>
            </a:r>
            <a:endParaRPr lang="en-US" altLang="ja-JP" sz="2000" b="0">
              <a:solidFill>
                <a:schemeClr val="tx1"/>
              </a:solidFill>
              <a:latin typeface="Meiryo" panose="020B0604030504040204" pitchFamily="34" charset="-128"/>
              <a:ea typeface="Meiryo" panose="020B0604030504040204" pitchFamily="34" charset="-128"/>
            </a:endParaRPr>
          </a:p>
        </p:txBody>
      </p:sp>
      <p:sp>
        <p:nvSpPr>
          <p:cNvPr id="8" name="TextBox 7">
            <a:extLst>
              <a:ext uri="{FF2B5EF4-FFF2-40B4-BE49-F238E27FC236}">
                <a16:creationId xmlns:a16="http://schemas.microsoft.com/office/drawing/2014/main" id="{FFB0C434-CFAD-5442-ACFE-03ECB669D8C4}"/>
              </a:ext>
            </a:extLst>
          </p:cNvPr>
          <p:cNvSpPr txBox="1"/>
          <p:nvPr/>
        </p:nvSpPr>
        <p:spPr>
          <a:xfrm>
            <a:off x="4803112" y="4027597"/>
            <a:ext cx="2971506" cy="923330"/>
          </a:xfrm>
          <a:prstGeom prst="rect">
            <a:avLst/>
          </a:prstGeom>
          <a:solidFill>
            <a:schemeClr val="accent5">
              <a:lumMod val="20000"/>
              <a:lumOff val="80000"/>
            </a:schemeClr>
          </a:solidFill>
        </p:spPr>
        <p:txBody>
          <a:bodyPr wrap="square" rtlCol="0">
            <a:spAutoFit/>
          </a:bodyPr>
          <a:lstStyle/>
          <a:p>
            <a:pPr algn="ctr"/>
            <a:r>
              <a:rPr lang="ja-JP" altLang="en-US">
                <a:latin typeface="Meiryo" panose="020B0604030504040204" pitchFamily="34" charset="-128"/>
                <a:ea typeface="Meiryo" panose="020B0604030504040204" pitchFamily="34" charset="-128"/>
              </a:rPr>
              <a:t>ご意見・ご質問などは、</a:t>
            </a:r>
            <a:r>
              <a:rPr lang="en-US">
                <a:latin typeface="Meiryo" panose="020B0604030504040204" pitchFamily="34" charset="-128"/>
                <a:ea typeface="Meiryo" panose="020B0604030504040204" pitchFamily="34" charset="-128"/>
              </a:rPr>
              <a:t>bci@thebci.org </a:t>
            </a:r>
            <a:r>
              <a:rPr lang="ja-JP" altLang="en-US">
                <a:latin typeface="Meiryo" panose="020B0604030504040204" pitchFamily="34" charset="-128"/>
                <a:ea typeface="Meiryo" panose="020B0604030504040204" pitchFamily="34" charset="-128"/>
              </a:rPr>
              <a:t>まで</a:t>
            </a:r>
            <a:endParaRPr lang="en-US" altLang="ja-JP">
              <a:latin typeface="Meiryo" panose="020B0604030504040204" pitchFamily="34" charset="-128"/>
              <a:ea typeface="Meiryo" panose="020B0604030504040204" pitchFamily="34" charset="-128"/>
            </a:endParaRPr>
          </a:p>
          <a:p>
            <a:pPr algn="ctr"/>
            <a:r>
              <a:rPr lang="ja-JP" altLang="en-US">
                <a:latin typeface="Meiryo" panose="020B0604030504040204" pitchFamily="34" charset="-128"/>
                <a:ea typeface="Meiryo" panose="020B0604030504040204" pitchFamily="34" charset="-128"/>
              </a:rPr>
              <a:t>お送りください。</a:t>
            </a:r>
            <a:endParaRPr lang="en-JP">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59033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FB527E4-1030-D24C-B3BA-38E83498DD5F}"/>
              </a:ext>
            </a:extLst>
          </p:cNvPr>
          <p:cNvSpPr>
            <a:spLocks noGrp="1"/>
          </p:cNvSpPr>
          <p:nvPr>
            <p:ph type="body" sz="quarter" idx="11"/>
          </p:nvPr>
        </p:nvSpPr>
        <p:spPr/>
        <p:txBody>
          <a:bodyPr/>
          <a:lstStyle/>
          <a:p>
            <a:pPr marL="171450" indent="-171450">
              <a:lnSpc>
                <a:spcPct val="150000"/>
              </a:lnSpc>
              <a:buClr>
                <a:srgbClr val="FBCA41"/>
              </a:buClr>
              <a:buFont typeface="Arial" panose="020B0604020202020204" pitchFamily="34" charset="0"/>
              <a:buChar char="•"/>
            </a:pPr>
            <a:r>
              <a:rPr lang="ja-JP" altLang="en-US" sz="2400" b="0" dirty="0">
                <a:solidFill>
                  <a:schemeClr val="tx1"/>
                </a:solidFill>
                <a:latin typeface="Meiryo" panose="020B0604030504040204" pitchFamily="34" charset="-128"/>
                <a:ea typeface="Meiryo" panose="020B0604030504040204" pitchFamily="34" charset="-128"/>
              </a:rPr>
              <a:t>第 </a:t>
            </a:r>
            <a:r>
              <a:rPr lang="en-US" altLang="ja-JP" sz="2400" b="0" dirty="0">
                <a:solidFill>
                  <a:schemeClr val="tx1"/>
                </a:solidFill>
                <a:latin typeface="Meiryo" panose="020B0604030504040204" pitchFamily="34" charset="-128"/>
                <a:ea typeface="Meiryo" panose="020B0604030504040204" pitchFamily="34" charset="-128"/>
              </a:rPr>
              <a:t>1 </a:t>
            </a:r>
            <a:r>
              <a:rPr lang="ja-JP" altLang="en-US" sz="2400" b="0" dirty="0">
                <a:solidFill>
                  <a:schemeClr val="tx1"/>
                </a:solidFill>
                <a:latin typeface="Meiryo" panose="020B0604030504040204" pitchFamily="34" charset="-128"/>
                <a:ea typeface="Meiryo" panose="020B0604030504040204" pitchFamily="34" charset="-128"/>
              </a:rPr>
              <a:t>回：</a:t>
            </a:r>
            <a:r>
              <a:rPr lang="en-US" altLang="ja-JP" sz="2400" b="0" dirty="0">
                <a:solidFill>
                  <a:schemeClr val="tx1"/>
                </a:solidFill>
                <a:latin typeface="Meiryo" panose="020B0604030504040204" pitchFamily="34" charset="-128"/>
                <a:ea typeface="Meiryo" panose="020B0604030504040204" pitchFamily="34" charset="-128"/>
              </a:rPr>
              <a:t>7/7(</a:t>
            </a:r>
            <a:r>
              <a:rPr lang="ja-JP" altLang="en-US" sz="2400" b="0" dirty="0">
                <a:solidFill>
                  <a:schemeClr val="tx1"/>
                </a:solidFill>
                <a:latin typeface="Meiryo" panose="020B0604030504040204" pitchFamily="34" charset="-128"/>
                <a:ea typeface="Meiryo" panose="020B0604030504040204" pitchFamily="34" charset="-128"/>
              </a:rPr>
              <a:t>水</a:t>
            </a:r>
            <a:r>
              <a:rPr lang="en-US" altLang="ja-JP" sz="2400" b="0" dirty="0">
                <a:solidFill>
                  <a:schemeClr val="tx1"/>
                </a:solidFill>
                <a:latin typeface="Meiryo" panose="020B0604030504040204" pitchFamily="34" charset="-128"/>
                <a:ea typeface="Meiryo" panose="020B0604030504040204" pitchFamily="34" charset="-128"/>
              </a:rPr>
              <a:t>) 15:00〜16:30</a:t>
            </a:r>
          </a:p>
          <a:p>
            <a:pPr marL="171450" indent="-171450">
              <a:lnSpc>
                <a:spcPct val="150000"/>
              </a:lnSpc>
              <a:buClr>
                <a:srgbClr val="FBCA41"/>
              </a:buClr>
              <a:buFont typeface="Arial" panose="020B0604020202020204" pitchFamily="34" charset="0"/>
              <a:buChar char="•"/>
            </a:pPr>
            <a:r>
              <a:rPr lang="ja-JP" altLang="en-US" sz="2400" b="0" dirty="0">
                <a:solidFill>
                  <a:schemeClr val="tx1"/>
                </a:solidFill>
                <a:latin typeface="Meiryo" panose="020B0604030504040204" pitchFamily="34" charset="-128"/>
                <a:ea typeface="Meiryo" panose="020B0604030504040204" pitchFamily="34" charset="-128"/>
              </a:rPr>
              <a:t>第 </a:t>
            </a:r>
            <a:r>
              <a:rPr lang="en-US" altLang="ja-JP" sz="2400" b="0" dirty="0">
                <a:solidFill>
                  <a:schemeClr val="tx1"/>
                </a:solidFill>
                <a:latin typeface="Meiryo" panose="020B0604030504040204" pitchFamily="34" charset="-128"/>
                <a:ea typeface="Meiryo" panose="020B0604030504040204" pitchFamily="34" charset="-128"/>
              </a:rPr>
              <a:t>2 </a:t>
            </a:r>
            <a:r>
              <a:rPr lang="ja-JP" altLang="en-US" sz="2400" b="0" dirty="0">
                <a:solidFill>
                  <a:schemeClr val="tx1"/>
                </a:solidFill>
                <a:latin typeface="Meiryo" panose="020B0604030504040204" pitchFamily="34" charset="-128"/>
                <a:ea typeface="Meiryo" panose="020B0604030504040204" pitchFamily="34" charset="-128"/>
              </a:rPr>
              <a:t>回：</a:t>
            </a:r>
            <a:r>
              <a:rPr lang="en-US" altLang="ja-JP" sz="2400" b="0" dirty="0">
                <a:solidFill>
                  <a:schemeClr val="tx1"/>
                </a:solidFill>
                <a:latin typeface="Meiryo" panose="020B0604030504040204" pitchFamily="34" charset="-128"/>
                <a:ea typeface="Meiryo" panose="020B0604030504040204" pitchFamily="34" charset="-128"/>
              </a:rPr>
              <a:t>9/2(</a:t>
            </a:r>
            <a:r>
              <a:rPr lang="ja-JP" altLang="en-US" sz="2400" b="0" dirty="0">
                <a:solidFill>
                  <a:schemeClr val="tx1"/>
                </a:solidFill>
                <a:latin typeface="Meiryo" panose="020B0604030504040204" pitchFamily="34" charset="-128"/>
                <a:ea typeface="Meiryo" panose="020B0604030504040204" pitchFamily="34" charset="-128"/>
              </a:rPr>
              <a:t>木</a:t>
            </a:r>
            <a:r>
              <a:rPr lang="en-US" altLang="ja-JP" sz="2400" b="0" dirty="0">
                <a:solidFill>
                  <a:schemeClr val="tx1"/>
                </a:solidFill>
                <a:latin typeface="Meiryo" panose="020B0604030504040204" pitchFamily="34" charset="-128"/>
                <a:ea typeface="Meiryo" panose="020B0604030504040204" pitchFamily="34" charset="-128"/>
              </a:rPr>
              <a:t>) 15:00〜16:30</a:t>
            </a:r>
          </a:p>
          <a:p>
            <a:pPr marL="171450" indent="-171450">
              <a:lnSpc>
                <a:spcPct val="150000"/>
              </a:lnSpc>
              <a:buClr>
                <a:srgbClr val="FBCA41"/>
              </a:buClr>
              <a:buFont typeface="Arial" panose="020B0604020202020204" pitchFamily="34" charset="0"/>
              <a:buChar char="•"/>
            </a:pPr>
            <a:r>
              <a:rPr lang="ja-JP" altLang="en-US" sz="2400" b="0" dirty="0">
                <a:solidFill>
                  <a:schemeClr val="tx1"/>
                </a:solidFill>
                <a:latin typeface="Meiryo" panose="020B0604030504040204" pitchFamily="34" charset="-128"/>
                <a:ea typeface="Meiryo" panose="020B0604030504040204" pitchFamily="34" charset="-128"/>
              </a:rPr>
              <a:t>第 </a:t>
            </a:r>
            <a:r>
              <a:rPr lang="en-US" altLang="ja-JP" sz="2400" b="0" dirty="0">
                <a:solidFill>
                  <a:schemeClr val="tx1"/>
                </a:solidFill>
                <a:latin typeface="Meiryo" panose="020B0604030504040204" pitchFamily="34" charset="-128"/>
                <a:ea typeface="Meiryo" panose="020B0604030504040204" pitchFamily="34" charset="-128"/>
              </a:rPr>
              <a:t>3 </a:t>
            </a:r>
            <a:r>
              <a:rPr lang="ja-JP" altLang="en-US" sz="2400" b="0" dirty="0">
                <a:solidFill>
                  <a:schemeClr val="tx1"/>
                </a:solidFill>
                <a:latin typeface="Meiryo" panose="020B0604030504040204" pitchFamily="34" charset="-128"/>
                <a:ea typeface="Meiryo" panose="020B0604030504040204" pitchFamily="34" charset="-128"/>
              </a:rPr>
              <a:t>回：</a:t>
            </a:r>
            <a:r>
              <a:rPr lang="en-US" altLang="ja-JP" sz="2400" b="0" dirty="0">
                <a:solidFill>
                  <a:schemeClr val="tx1"/>
                </a:solidFill>
                <a:latin typeface="Meiryo" panose="020B0604030504040204" pitchFamily="34" charset="-128"/>
                <a:ea typeface="Meiryo" panose="020B0604030504040204" pitchFamily="34" charset="-128"/>
              </a:rPr>
              <a:t>10/12(</a:t>
            </a:r>
            <a:r>
              <a:rPr lang="ja-JP" altLang="en-US" sz="2400" b="0" dirty="0">
                <a:solidFill>
                  <a:schemeClr val="tx1"/>
                </a:solidFill>
                <a:latin typeface="Meiryo" panose="020B0604030504040204" pitchFamily="34" charset="-128"/>
                <a:ea typeface="Meiryo" panose="020B0604030504040204" pitchFamily="34" charset="-128"/>
              </a:rPr>
              <a:t>火</a:t>
            </a:r>
            <a:r>
              <a:rPr lang="en-US" altLang="ja-JP" sz="2400" b="0" dirty="0">
                <a:solidFill>
                  <a:schemeClr val="tx1"/>
                </a:solidFill>
                <a:latin typeface="Meiryo" panose="020B0604030504040204" pitchFamily="34" charset="-128"/>
                <a:ea typeface="Meiryo" panose="020B0604030504040204" pitchFamily="34" charset="-128"/>
              </a:rPr>
              <a:t>) 15:00〜16:30</a:t>
            </a:r>
          </a:p>
          <a:p>
            <a:pPr marL="171450" indent="-171450">
              <a:lnSpc>
                <a:spcPct val="150000"/>
              </a:lnSpc>
              <a:buClr>
                <a:srgbClr val="FBCA41"/>
              </a:buClr>
              <a:buFont typeface="Arial" panose="020B0604020202020204" pitchFamily="34" charset="0"/>
              <a:buChar char="•"/>
            </a:pPr>
            <a:r>
              <a:rPr lang="ja-JP" altLang="en-US" sz="2400" b="0" dirty="0">
                <a:solidFill>
                  <a:schemeClr val="tx1"/>
                </a:solidFill>
                <a:latin typeface="Meiryo" panose="020B0604030504040204" pitchFamily="34" charset="-128"/>
                <a:ea typeface="Meiryo" panose="020B0604030504040204" pitchFamily="34" charset="-128"/>
              </a:rPr>
              <a:t>第 </a:t>
            </a:r>
            <a:r>
              <a:rPr lang="en-US" altLang="ja-JP" sz="2400" b="0" dirty="0">
                <a:solidFill>
                  <a:schemeClr val="tx1"/>
                </a:solidFill>
                <a:latin typeface="Meiryo" panose="020B0604030504040204" pitchFamily="34" charset="-128"/>
                <a:ea typeface="Meiryo" panose="020B0604030504040204" pitchFamily="34" charset="-128"/>
              </a:rPr>
              <a:t>4 </a:t>
            </a:r>
            <a:r>
              <a:rPr lang="ja-JP" altLang="en-US" sz="2400" b="0" dirty="0">
                <a:solidFill>
                  <a:schemeClr val="tx1"/>
                </a:solidFill>
                <a:latin typeface="Meiryo" panose="020B0604030504040204" pitchFamily="34" charset="-128"/>
                <a:ea typeface="Meiryo" panose="020B0604030504040204" pitchFamily="34" charset="-128"/>
              </a:rPr>
              <a:t>回：</a:t>
            </a:r>
            <a:r>
              <a:rPr lang="en-US" altLang="ja-JP" sz="2400" b="0" dirty="0">
                <a:solidFill>
                  <a:schemeClr val="tx1"/>
                </a:solidFill>
                <a:latin typeface="Meiryo" panose="020B0604030504040204" pitchFamily="34" charset="-128"/>
                <a:ea typeface="Meiryo" panose="020B0604030504040204" pitchFamily="34" charset="-128"/>
              </a:rPr>
              <a:t>11/26(</a:t>
            </a:r>
            <a:r>
              <a:rPr lang="ja-JP" altLang="en-US" sz="2400" b="0" dirty="0">
                <a:solidFill>
                  <a:schemeClr val="tx1"/>
                </a:solidFill>
                <a:latin typeface="Meiryo" panose="020B0604030504040204" pitchFamily="34" charset="-128"/>
                <a:ea typeface="Meiryo" panose="020B0604030504040204" pitchFamily="34" charset="-128"/>
              </a:rPr>
              <a:t>金</a:t>
            </a:r>
            <a:r>
              <a:rPr lang="en-US" altLang="ja-JP" sz="2400" b="0" dirty="0">
                <a:solidFill>
                  <a:schemeClr val="tx1"/>
                </a:solidFill>
                <a:latin typeface="Meiryo" panose="020B0604030504040204" pitchFamily="34" charset="-128"/>
                <a:ea typeface="Meiryo" panose="020B0604030504040204" pitchFamily="34" charset="-128"/>
              </a:rPr>
              <a:t>) 15:00〜16:30</a:t>
            </a:r>
          </a:p>
          <a:p>
            <a:pPr marL="171450" indent="-171450">
              <a:lnSpc>
                <a:spcPct val="150000"/>
              </a:lnSpc>
              <a:buClr>
                <a:srgbClr val="FBCA41"/>
              </a:buClr>
              <a:buFont typeface="Arial" panose="020B0604020202020204" pitchFamily="34" charset="0"/>
              <a:buChar char="•"/>
            </a:pPr>
            <a:r>
              <a:rPr lang="ja-JP" altLang="en-US" sz="2400" b="0" dirty="0">
                <a:solidFill>
                  <a:schemeClr val="tx1"/>
                </a:solidFill>
                <a:latin typeface="Meiryo" panose="020B0604030504040204" pitchFamily="34" charset="-128"/>
                <a:ea typeface="Meiryo" panose="020B0604030504040204" pitchFamily="34" charset="-128"/>
              </a:rPr>
              <a:t>第 </a:t>
            </a:r>
            <a:r>
              <a:rPr lang="en-US" altLang="ja-JP" sz="2400" b="0" dirty="0">
                <a:solidFill>
                  <a:schemeClr val="tx1"/>
                </a:solidFill>
                <a:latin typeface="Meiryo" panose="020B0604030504040204" pitchFamily="34" charset="-128"/>
                <a:ea typeface="Meiryo" panose="020B0604030504040204" pitchFamily="34" charset="-128"/>
              </a:rPr>
              <a:t>5 </a:t>
            </a:r>
            <a:r>
              <a:rPr lang="ja-JP" altLang="en-US" sz="2400" b="0" dirty="0">
                <a:solidFill>
                  <a:schemeClr val="tx1"/>
                </a:solidFill>
                <a:latin typeface="Meiryo" panose="020B0604030504040204" pitchFamily="34" charset="-128"/>
                <a:ea typeface="Meiryo" panose="020B0604030504040204" pitchFamily="34" charset="-128"/>
              </a:rPr>
              <a:t>回：</a:t>
            </a:r>
            <a:r>
              <a:rPr lang="en-US" altLang="ja-JP" sz="2400" b="0" dirty="0">
                <a:solidFill>
                  <a:schemeClr val="tx1"/>
                </a:solidFill>
                <a:latin typeface="Meiryo" panose="020B0604030504040204" pitchFamily="34" charset="-128"/>
                <a:ea typeface="Meiryo" panose="020B0604030504040204" pitchFamily="34" charset="-128"/>
              </a:rPr>
              <a:t>1/28(</a:t>
            </a:r>
            <a:r>
              <a:rPr lang="ja-JP" altLang="en-US" sz="2400" b="0" dirty="0">
                <a:solidFill>
                  <a:schemeClr val="tx1"/>
                </a:solidFill>
                <a:latin typeface="Meiryo" panose="020B0604030504040204" pitchFamily="34" charset="-128"/>
                <a:ea typeface="Meiryo" panose="020B0604030504040204" pitchFamily="34" charset="-128"/>
              </a:rPr>
              <a:t>金</a:t>
            </a:r>
            <a:r>
              <a:rPr lang="en-US" altLang="ja-JP" sz="2400" b="0" dirty="0">
                <a:solidFill>
                  <a:schemeClr val="tx1"/>
                </a:solidFill>
                <a:latin typeface="Meiryo" panose="020B0604030504040204" pitchFamily="34" charset="-128"/>
                <a:ea typeface="Meiryo" panose="020B0604030504040204" pitchFamily="34" charset="-128"/>
              </a:rPr>
              <a:t>) 15:00〜16:30</a:t>
            </a:r>
          </a:p>
          <a:p>
            <a:pPr marL="171450" indent="-171450">
              <a:lnSpc>
                <a:spcPct val="150000"/>
              </a:lnSpc>
              <a:buClr>
                <a:srgbClr val="FBCA41"/>
              </a:buClr>
              <a:buFont typeface="Arial" panose="020B0604020202020204" pitchFamily="34" charset="0"/>
              <a:buChar char="•"/>
            </a:pPr>
            <a:r>
              <a:rPr lang="ja-JP" altLang="en-US" sz="2400" b="0" dirty="0">
                <a:solidFill>
                  <a:schemeClr val="tx1"/>
                </a:solidFill>
                <a:latin typeface="Meiryo" panose="020B0604030504040204" pitchFamily="34" charset="-128"/>
                <a:ea typeface="Meiryo" panose="020B0604030504040204" pitchFamily="34" charset="-128"/>
              </a:rPr>
              <a:t>第 </a:t>
            </a:r>
            <a:r>
              <a:rPr lang="en-US" altLang="ja-JP" sz="2400" b="0" dirty="0">
                <a:solidFill>
                  <a:schemeClr val="tx1"/>
                </a:solidFill>
                <a:latin typeface="Meiryo" panose="020B0604030504040204" pitchFamily="34" charset="-128"/>
                <a:ea typeface="Meiryo" panose="020B0604030504040204" pitchFamily="34" charset="-128"/>
              </a:rPr>
              <a:t>6 </a:t>
            </a:r>
            <a:r>
              <a:rPr lang="ja-JP" altLang="en-US" sz="2400" b="0" dirty="0">
                <a:solidFill>
                  <a:schemeClr val="tx1"/>
                </a:solidFill>
                <a:latin typeface="Meiryo" panose="020B0604030504040204" pitchFamily="34" charset="-128"/>
                <a:ea typeface="Meiryo" panose="020B0604030504040204" pitchFamily="34" charset="-128"/>
              </a:rPr>
              <a:t>回：</a:t>
            </a:r>
            <a:r>
              <a:rPr lang="en-US" altLang="ja-JP" sz="2400" b="0" dirty="0">
                <a:solidFill>
                  <a:schemeClr val="tx1"/>
                </a:solidFill>
                <a:latin typeface="Meiryo" panose="020B0604030504040204" pitchFamily="34" charset="-128"/>
                <a:ea typeface="Meiryo" panose="020B0604030504040204" pitchFamily="34" charset="-128"/>
              </a:rPr>
              <a:t>3/4(</a:t>
            </a:r>
            <a:r>
              <a:rPr lang="ja-JP" altLang="en-US" sz="2400" b="0" dirty="0">
                <a:solidFill>
                  <a:schemeClr val="tx1"/>
                </a:solidFill>
                <a:latin typeface="Meiryo" panose="020B0604030504040204" pitchFamily="34" charset="-128"/>
                <a:ea typeface="Meiryo" panose="020B0604030504040204" pitchFamily="34" charset="-128"/>
              </a:rPr>
              <a:t>金</a:t>
            </a:r>
            <a:r>
              <a:rPr lang="en-US" altLang="ja-JP" sz="2400" b="0" dirty="0">
                <a:solidFill>
                  <a:schemeClr val="tx1"/>
                </a:solidFill>
                <a:latin typeface="Meiryo" panose="020B0604030504040204" pitchFamily="34" charset="-128"/>
                <a:ea typeface="Meiryo" panose="020B0604030504040204" pitchFamily="34" charset="-128"/>
              </a:rPr>
              <a:t>) 15:00〜16:30</a:t>
            </a:r>
          </a:p>
        </p:txBody>
      </p:sp>
      <p:sp>
        <p:nvSpPr>
          <p:cNvPr id="2" name="TextBox 1">
            <a:extLst>
              <a:ext uri="{FF2B5EF4-FFF2-40B4-BE49-F238E27FC236}">
                <a16:creationId xmlns:a16="http://schemas.microsoft.com/office/drawing/2014/main" id="{C3E6FC4A-6038-1548-ADF7-A4E412BA1254}"/>
              </a:ext>
            </a:extLst>
          </p:cNvPr>
          <p:cNvSpPr txBox="1"/>
          <p:nvPr/>
        </p:nvSpPr>
        <p:spPr>
          <a:xfrm>
            <a:off x="2299061" y="119641"/>
            <a:ext cx="6504972" cy="461665"/>
          </a:xfrm>
          <a:prstGeom prst="rect">
            <a:avLst/>
          </a:prstGeom>
          <a:noFill/>
        </p:spPr>
        <p:txBody>
          <a:bodyPr wrap="square" rtlCol="0">
            <a:spAutoFit/>
          </a:bodyPr>
          <a:lstStyle/>
          <a:p>
            <a:r>
              <a:rPr lang="en-US" altLang="ja-JP" sz="2400">
                <a:solidFill>
                  <a:srgbClr val="0CB7EB"/>
                </a:solidFill>
                <a:latin typeface="Meiryo" panose="020B0604030504040204" pitchFamily="34" charset="-128"/>
                <a:ea typeface="Meiryo" panose="020B0604030504040204" pitchFamily="34" charset="-128"/>
              </a:rPr>
              <a:t>2021</a:t>
            </a:r>
            <a:r>
              <a:rPr lang="ja-JP" altLang="en-US" sz="2400">
                <a:solidFill>
                  <a:srgbClr val="0CB7EB"/>
                </a:solidFill>
                <a:latin typeface="Meiryo" panose="020B0604030504040204" pitchFamily="34" charset="-128"/>
                <a:ea typeface="Meiryo" panose="020B0604030504040204" pitchFamily="34" charset="-128"/>
              </a:rPr>
              <a:t>年度の定例会開催予定</a:t>
            </a:r>
            <a:endParaRPr lang="en-JP" sz="2400">
              <a:solidFill>
                <a:srgbClr val="0CB7EB"/>
              </a:solidFill>
              <a:latin typeface="Meiryo" panose="020B0604030504040204" pitchFamily="34" charset="-128"/>
              <a:ea typeface="Meiryo" panose="020B0604030504040204" pitchFamily="34" charset="-128"/>
            </a:endParaRPr>
          </a:p>
        </p:txBody>
      </p:sp>
      <p:sp>
        <p:nvSpPr>
          <p:cNvPr id="5" name="TextBox 4">
            <a:extLst>
              <a:ext uri="{FF2B5EF4-FFF2-40B4-BE49-F238E27FC236}">
                <a16:creationId xmlns:a16="http://schemas.microsoft.com/office/drawing/2014/main" id="{CEC75BF1-926D-5843-BAF8-7FB1A4BD9D59}"/>
              </a:ext>
            </a:extLst>
          </p:cNvPr>
          <p:cNvSpPr txBox="1"/>
          <p:nvPr/>
        </p:nvSpPr>
        <p:spPr>
          <a:xfrm>
            <a:off x="6059156" y="3613898"/>
            <a:ext cx="2876935" cy="923330"/>
          </a:xfrm>
          <a:prstGeom prst="rect">
            <a:avLst/>
          </a:prstGeom>
          <a:solidFill>
            <a:schemeClr val="accent5">
              <a:lumMod val="20000"/>
              <a:lumOff val="80000"/>
            </a:schemeClr>
          </a:solidFill>
        </p:spPr>
        <p:txBody>
          <a:bodyPr wrap="square" rtlCol="0">
            <a:spAutoFit/>
          </a:bodyPr>
          <a:lstStyle/>
          <a:p>
            <a:pPr algn="ctr"/>
            <a:r>
              <a:rPr lang="ja-JP" altLang="en-US">
                <a:latin typeface="Meiryo" panose="020B0604030504040204" pitchFamily="34" charset="-128"/>
                <a:ea typeface="Meiryo" panose="020B0604030504040204" pitchFamily="34" charset="-128"/>
              </a:rPr>
              <a:t>ご意見・ご質問などは、</a:t>
            </a:r>
            <a:r>
              <a:rPr lang="en-US">
                <a:latin typeface="Meiryo" panose="020B0604030504040204" pitchFamily="34" charset="-128"/>
                <a:ea typeface="Meiryo" panose="020B0604030504040204" pitchFamily="34" charset="-128"/>
              </a:rPr>
              <a:t>bci@thebci.org </a:t>
            </a:r>
            <a:r>
              <a:rPr lang="ja-JP" altLang="en-US">
                <a:latin typeface="Meiryo" panose="020B0604030504040204" pitchFamily="34" charset="-128"/>
                <a:ea typeface="Meiryo" panose="020B0604030504040204" pitchFamily="34" charset="-128"/>
              </a:rPr>
              <a:t>まで</a:t>
            </a:r>
            <a:endParaRPr lang="en-US" altLang="ja-JP">
              <a:latin typeface="Meiryo" panose="020B0604030504040204" pitchFamily="34" charset="-128"/>
              <a:ea typeface="Meiryo" panose="020B0604030504040204" pitchFamily="34" charset="-128"/>
            </a:endParaRPr>
          </a:p>
          <a:p>
            <a:pPr algn="ctr"/>
            <a:r>
              <a:rPr lang="ja-JP" altLang="en-US">
                <a:latin typeface="Meiryo" panose="020B0604030504040204" pitchFamily="34" charset="-128"/>
                <a:ea typeface="Meiryo" panose="020B0604030504040204" pitchFamily="34" charset="-128"/>
              </a:rPr>
              <a:t>お送りください。</a:t>
            </a:r>
            <a:endParaRPr lang="en-JP">
              <a:latin typeface="Meiryo" panose="020B0604030504040204" pitchFamily="34" charset="-128"/>
              <a:ea typeface="Meiryo" panose="020B0604030504040204" pitchFamily="34" charset="-128"/>
            </a:endParaRPr>
          </a:p>
        </p:txBody>
      </p:sp>
      <p:sp>
        <p:nvSpPr>
          <p:cNvPr id="11" name="Rounded Rectangular Callout 10">
            <a:extLst>
              <a:ext uri="{FF2B5EF4-FFF2-40B4-BE49-F238E27FC236}">
                <a16:creationId xmlns:a16="http://schemas.microsoft.com/office/drawing/2014/main" id="{5807B238-2647-CC41-A7B1-A0E3E49749D8}"/>
              </a:ext>
            </a:extLst>
          </p:cNvPr>
          <p:cNvSpPr/>
          <p:nvPr/>
        </p:nvSpPr>
        <p:spPr>
          <a:xfrm>
            <a:off x="5661462" y="667828"/>
            <a:ext cx="795387" cy="461665"/>
          </a:xfrm>
          <a:prstGeom prst="wedgeRoundRectCallout">
            <a:avLst>
              <a:gd name="adj1" fmla="val -104535"/>
              <a:gd name="adj2" fmla="val 4623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latin typeface="Meiryo" panose="020B0604030504040204" pitchFamily="34" charset="-128"/>
                <a:ea typeface="Meiryo" panose="020B0604030504040204" pitchFamily="34" charset="-128"/>
              </a:rPr>
              <a:t>今回</a:t>
            </a:r>
            <a:endParaRPr lang="en-JP" sz="16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8413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40824B-55A5-2D4B-B8A1-1AC287B7991D}"/>
              </a:ext>
            </a:extLst>
          </p:cNvPr>
          <p:cNvSpPr>
            <a:spLocks noGrp="1"/>
          </p:cNvSpPr>
          <p:nvPr>
            <p:ph type="body" sz="quarter" idx="11"/>
          </p:nvPr>
        </p:nvSpPr>
        <p:spPr>
          <a:xfrm>
            <a:off x="3629310" y="498233"/>
            <a:ext cx="5244101" cy="4202104"/>
          </a:xfrm>
        </p:spPr>
        <p:txBody>
          <a:bodyPr anchor="ctr"/>
          <a:lstStyle/>
          <a:p>
            <a:pPr marL="457200" indent="-457200">
              <a:buAutoNum type="arabicParenR"/>
            </a:pPr>
            <a:r>
              <a:rPr lang="en-US" altLang="ja-JP" sz="2400" b="0">
                <a:solidFill>
                  <a:schemeClr val="tx1"/>
                </a:solidFill>
                <a:latin typeface="Meiryo" panose="020B0604030504040204" pitchFamily="34" charset="-128"/>
                <a:ea typeface="Meiryo" panose="020B0604030504040204" pitchFamily="34" charset="-128"/>
              </a:rPr>
              <a:t>CBCI </a:t>
            </a:r>
            <a:r>
              <a:rPr lang="ja-JP" altLang="en-US" sz="2400" b="0">
                <a:solidFill>
                  <a:schemeClr val="tx1"/>
                </a:solidFill>
                <a:latin typeface="Meiryo" panose="020B0604030504040204" pitchFamily="34" charset="-128"/>
                <a:ea typeface="Meiryo" panose="020B0604030504040204" pitchFamily="34" charset="-128"/>
              </a:rPr>
              <a:t>試験の受験方法に関する</a:t>
            </a:r>
            <a:br>
              <a:rPr lang="en-US" altLang="ja-JP" sz="2400" b="0">
                <a:solidFill>
                  <a:schemeClr val="tx1"/>
                </a:solidFill>
                <a:latin typeface="Meiryo" panose="020B0604030504040204" pitchFamily="34" charset="-128"/>
                <a:ea typeface="Meiryo" panose="020B0604030504040204" pitchFamily="34" charset="-128"/>
              </a:rPr>
            </a:br>
            <a:r>
              <a:rPr lang="ja-JP" altLang="en-US" sz="2400" b="0">
                <a:solidFill>
                  <a:schemeClr val="tx1"/>
                </a:solidFill>
                <a:latin typeface="Meiryo" panose="020B0604030504040204" pitchFamily="34" charset="-128"/>
                <a:ea typeface="Meiryo" panose="020B0604030504040204" pitchFamily="34" charset="-128"/>
              </a:rPr>
              <a:t>説明</a:t>
            </a:r>
            <a:endParaRPr lang="en-US" altLang="ja-JP" sz="2400" b="0">
              <a:solidFill>
                <a:schemeClr val="tx1"/>
              </a:solidFill>
              <a:latin typeface="Meiryo" panose="020B0604030504040204" pitchFamily="34" charset="-128"/>
              <a:ea typeface="Meiryo" panose="020B0604030504040204" pitchFamily="34" charset="-128"/>
            </a:endParaRPr>
          </a:p>
          <a:p>
            <a:pPr marL="457200" indent="-457200">
              <a:buAutoNum type="arabicParenR"/>
            </a:pPr>
            <a:endParaRPr lang="ja-JP" altLang="en-US" sz="2400" b="0">
              <a:solidFill>
                <a:schemeClr val="tx1"/>
              </a:solidFill>
              <a:latin typeface="Meiryo" panose="020B0604030504040204" pitchFamily="34" charset="-128"/>
              <a:ea typeface="Meiryo" panose="020B0604030504040204" pitchFamily="34" charset="-128"/>
            </a:endParaRPr>
          </a:p>
          <a:p>
            <a:pPr marL="409575" indent="-409575"/>
            <a:r>
              <a:rPr lang="en-US" altLang="ja-JP" sz="2400" b="0">
                <a:solidFill>
                  <a:schemeClr val="tx1"/>
                </a:solidFill>
                <a:latin typeface="Meiryo" panose="020B0604030504040204" pitchFamily="34" charset="-128"/>
                <a:ea typeface="Meiryo" panose="020B0604030504040204" pitchFamily="34" charset="-128"/>
              </a:rPr>
              <a:t>2) BCM </a:t>
            </a:r>
            <a:r>
              <a:rPr lang="ja-JP" altLang="en-US" sz="2400" b="0">
                <a:solidFill>
                  <a:schemeClr val="tx1"/>
                </a:solidFill>
                <a:latin typeface="Meiryo" panose="020B0604030504040204" pitchFamily="34" charset="-128"/>
                <a:ea typeface="Meiryo" panose="020B0604030504040204" pitchFamily="34" charset="-128"/>
              </a:rPr>
              <a:t>活動に関する事例</a:t>
            </a:r>
            <a:endParaRPr lang="en-US" altLang="ja-JP" sz="2400" b="0">
              <a:solidFill>
                <a:schemeClr val="tx1"/>
              </a:solidFill>
              <a:latin typeface="Meiryo" panose="020B0604030504040204" pitchFamily="34" charset="-128"/>
              <a:ea typeface="Meiryo" panose="020B0604030504040204" pitchFamily="34" charset="-128"/>
            </a:endParaRPr>
          </a:p>
          <a:p>
            <a:pPr marL="409575" indent="-409575"/>
            <a:endParaRPr lang="ja-JP" altLang="en-US" sz="2400" b="0">
              <a:solidFill>
                <a:schemeClr val="tx1"/>
              </a:solidFill>
              <a:latin typeface="Meiryo" panose="020B0604030504040204" pitchFamily="34" charset="-128"/>
              <a:ea typeface="Meiryo" panose="020B0604030504040204" pitchFamily="34" charset="-128"/>
            </a:endParaRPr>
          </a:p>
          <a:p>
            <a:pPr marL="409575" indent="-409575"/>
            <a:r>
              <a:rPr lang="en-US" altLang="ja-JP" sz="2400" b="0">
                <a:solidFill>
                  <a:schemeClr val="tx1"/>
                </a:solidFill>
                <a:latin typeface="Meiryo" panose="020B0604030504040204" pitchFamily="34" charset="-128"/>
                <a:ea typeface="Meiryo" panose="020B0604030504040204" pitchFamily="34" charset="-128"/>
              </a:rPr>
              <a:t>3) </a:t>
            </a:r>
            <a:r>
              <a:rPr lang="ja-JP" altLang="en-US" sz="2400" b="0">
                <a:solidFill>
                  <a:schemeClr val="tx1"/>
                </a:solidFill>
                <a:latin typeface="Meiryo" panose="020B0604030504040204" pitchFamily="34" charset="-128"/>
                <a:ea typeface="Meiryo" panose="020B0604030504040204" pitchFamily="34" charset="-128"/>
              </a:rPr>
              <a:t>会員どうしの意見交換や</a:t>
            </a:r>
            <a:br>
              <a:rPr lang="en-US" altLang="ja-JP" sz="2400" b="0">
                <a:solidFill>
                  <a:schemeClr val="tx1"/>
                </a:solidFill>
                <a:latin typeface="Meiryo" panose="020B0604030504040204" pitchFamily="34" charset="-128"/>
                <a:ea typeface="Meiryo" panose="020B0604030504040204" pitchFamily="34" charset="-128"/>
              </a:rPr>
            </a:br>
            <a:r>
              <a:rPr lang="ja-JP" altLang="en-US" sz="2400" b="0">
                <a:solidFill>
                  <a:schemeClr val="tx1"/>
                </a:solidFill>
                <a:latin typeface="Meiryo" panose="020B0604030504040204" pitchFamily="34" charset="-128"/>
                <a:ea typeface="Meiryo" panose="020B0604030504040204" pitchFamily="34" charset="-128"/>
              </a:rPr>
              <a:t>情報共有など</a:t>
            </a:r>
          </a:p>
        </p:txBody>
      </p:sp>
      <p:sp>
        <p:nvSpPr>
          <p:cNvPr id="4" name="Text Placeholder 3">
            <a:extLst>
              <a:ext uri="{FF2B5EF4-FFF2-40B4-BE49-F238E27FC236}">
                <a16:creationId xmlns:a16="http://schemas.microsoft.com/office/drawing/2014/main" id="{A3EAB04D-9348-D743-9D20-4C33DC410A56}"/>
              </a:ext>
            </a:extLst>
          </p:cNvPr>
          <p:cNvSpPr>
            <a:spLocks noGrp="1"/>
          </p:cNvSpPr>
          <p:nvPr>
            <p:ph type="body" sz="quarter" idx="12"/>
          </p:nvPr>
        </p:nvSpPr>
        <p:spPr/>
        <p:txBody>
          <a:bodyPr/>
          <a:lstStyle/>
          <a:p>
            <a:r>
              <a:rPr lang="en-JP" sz="2800" b="0">
                <a:latin typeface="Meiryo" panose="020B0604030504040204" pitchFamily="34" charset="-128"/>
                <a:ea typeface="Meiryo" panose="020B0604030504040204" pitchFamily="34" charset="-128"/>
              </a:rPr>
              <a:t>本日の予定</a:t>
            </a:r>
          </a:p>
        </p:txBody>
      </p:sp>
    </p:spTree>
    <p:extLst>
      <p:ext uri="{BB962C8B-B14F-4D97-AF65-F5344CB8AC3E}">
        <p14:creationId xmlns:p14="http://schemas.microsoft.com/office/powerpoint/2010/main" val="3250066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6560A89-A0DF-2440-9DC9-B0A6A5433992}"/>
              </a:ext>
            </a:extLst>
          </p:cNvPr>
          <p:cNvSpPr>
            <a:spLocks noGrp="1"/>
          </p:cNvSpPr>
          <p:nvPr>
            <p:ph type="body" sz="quarter" idx="11"/>
          </p:nvPr>
        </p:nvSpPr>
        <p:spPr/>
        <p:txBody>
          <a:bodyPr/>
          <a:lstStyle/>
          <a:p>
            <a:r>
              <a:rPr lang="en-US" sz="2800" b="0" dirty="0">
                <a:latin typeface="Meiryo" panose="020B0604030504040204" pitchFamily="34" charset="-128"/>
                <a:ea typeface="Meiryo" panose="020B0604030504040204" pitchFamily="34" charset="-128"/>
              </a:rPr>
              <a:t>CBCI </a:t>
            </a:r>
            <a:r>
              <a:rPr lang="ja-JP" altLang="en-US" sz="2800" b="0" dirty="0">
                <a:latin typeface="Meiryo" panose="020B0604030504040204" pitchFamily="34" charset="-128"/>
                <a:ea typeface="Meiryo" panose="020B0604030504040204" pitchFamily="34" charset="-128"/>
              </a:rPr>
              <a:t>試験の受験方法</a:t>
            </a:r>
            <a:endParaRPr lang="en-US" sz="2800" b="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883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id="{6061F9D4-A8FF-A04A-A3A0-11560B60AD0F}"/>
              </a:ext>
            </a:extLst>
          </p:cNvPr>
          <p:cNvSpPr txBox="1"/>
          <p:nvPr/>
        </p:nvSpPr>
        <p:spPr>
          <a:xfrm>
            <a:off x="2299061" y="119641"/>
            <a:ext cx="6504972" cy="461665"/>
          </a:xfrm>
          <a:prstGeom prst="rect">
            <a:avLst/>
          </a:prstGeom>
          <a:noFill/>
        </p:spPr>
        <p:txBody>
          <a:bodyPr wrap="square" rtlCol="0">
            <a:spAutoFit/>
          </a:bodyPr>
          <a:lstStyle/>
          <a:p>
            <a:r>
              <a:rPr lang="en-US" sz="2400">
                <a:solidFill>
                  <a:srgbClr val="0CB7EB"/>
                </a:solidFill>
                <a:latin typeface="Meiryo" panose="020B0604030504040204" pitchFamily="34" charset="-128"/>
                <a:ea typeface="Meiryo" panose="020B0604030504040204" pitchFamily="34" charset="-128"/>
              </a:rPr>
              <a:t>CBCI 試験とは</a:t>
            </a:r>
            <a:endParaRPr lang="en-JP" sz="2400">
              <a:solidFill>
                <a:srgbClr val="0CB7EB"/>
              </a:solidFill>
              <a:latin typeface="Meiryo" panose="020B0604030504040204" pitchFamily="34" charset="-128"/>
              <a:ea typeface="Meiryo" panose="020B0604030504040204" pitchFamily="34" charset="-128"/>
            </a:endParaRPr>
          </a:p>
        </p:txBody>
      </p:sp>
      <p:sp>
        <p:nvSpPr>
          <p:cNvPr id="55" name="TextBox 54">
            <a:extLst>
              <a:ext uri="{FF2B5EF4-FFF2-40B4-BE49-F238E27FC236}">
                <a16:creationId xmlns:a16="http://schemas.microsoft.com/office/drawing/2014/main" id="{98E99DF2-FEE4-1045-90AE-94CC5BEA3777}"/>
              </a:ext>
            </a:extLst>
          </p:cNvPr>
          <p:cNvSpPr txBox="1"/>
          <p:nvPr/>
        </p:nvSpPr>
        <p:spPr>
          <a:xfrm>
            <a:off x="231113" y="1108807"/>
            <a:ext cx="8617714" cy="293926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JP" sz="2000">
                <a:latin typeface="Meiryo" panose="020B0604030504040204" pitchFamily="34" charset="-128"/>
                <a:ea typeface="Meiryo" panose="020B0604030504040204" pitchFamily="34" charset="-128"/>
              </a:rPr>
              <a:t>BCM</a:t>
            </a:r>
            <a:r>
              <a:rPr lang="ja-JP" altLang="en-US" sz="2000">
                <a:latin typeface="Meiryo" panose="020B0604030504040204" pitchFamily="34" charset="-128"/>
                <a:ea typeface="Meiryo" panose="020B0604030504040204" pitchFamily="34" charset="-128"/>
              </a:rPr>
              <a:t> の実務者として</a:t>
            </a:r>
            <a:r>
              <a:rPr lang="ja-JP" altLang="en-US" sz="2000" u="sng">
                <a:solidFill>
                  <a:srgbClr val="FF0000"/>
                </a:solidFill>
                <a:latin typeface="Meiryo" panose="020B0604030504040204" pitchFamily="34" charset="-128"/>
                <a:ea typeface="Meiryo" panose="020B0604030504040204" pitchFamily="34" charset="-128"/>
              </a:rPr>
              <a:t>必須の知識</a:t>
            </a:r>
            <a:r>
              <a:rPr lang="ja-JP" altLang="en-US" sz="2000">
                <a:latin typeface="Meiryo" panose="020B0604030504040204" pitchFamily="34" charset="-128"/>
                <a:ea typeface="Meiryo" panose="020B0604030504040204" pitchFamily="34" charset="-128"/>
              </a:rPr>
              <a:t>を備えているかを問う試験</a:t>
            </a:r>
            <a:endParaRPr lang="en-US" altLang="ja-JP" sz="2000">
              <a:latin typeface="Meiryo" panose="020B0604030504040204" pitchFamily="34" charset="-128"/>
              <a:ea typeface="Meiryo" panose="020B0604030504040204" pitchFamily="34" charset="-128"/>
            </a:endParaRPr>
          </a:p>
          <a:p>
            <a:pPr marL="342900" indent="-342900">
              <a:spcAft>
                <a:spcPts val="600"/>
              </a:spcAft>
              <a:buFont typeface="Arial" panose="020B0604020202020204" pitchFamily="34" charset="0"/>
              <a:buChar char="•"/>
            </a:pPr>
            <a:r>
              <a:rPr lang="en-US" sz="2000">
                <a:latin typeface="Meiryo" panose="020B0604030504040204" pitchFamily="34" charset="-128"/>
                <a:ea typeface="Meiryo" panose="020B0604030504040204" pitchFamily="34" charset="-128"/>
              </a:rPr>
              <a:t>Pass：70</a:t>
            </a:r>
            <a:r>
              <a:rPr lang="en-US" altLang="ja-JP" sz="2000">
                <a:latin typeface="Meiryo" panose="020B0604030504040204" pitchFamily="34" charset="-128"/>
                <a:ea typeface="Meiryo" panose="020B0604030504040204" pitchFamily="34" charset="-128"/>
              </a:rPr>
              <a:t>〜85 </a:t>
            </a:r>
            <a:r>
              <a:rPr lang="ja-JP" altLang="en-US" sz="2000">
                <a:latin typeface="Meiryo" panose="020B0604030504040204" pitchFamily="34" charset="-128"/>
                <a:ea typeface="Meiryo" panose="020B0604030504040204" pitchFamily="34" charset="-128"/>
              </a:rPr>
              <a:t>点 ／</a:t>
            </a:r>
            <a:r>
              <a:rPr lang="en-US" altLang="ja-JP" sz="2000">
                <a:latin typeface="Meiryo" panose="020B0604030504040204" pitchFamily="34" charset="-128"/>
                <a:ea typeface="Meiryo" panose="020B0604030504040204" pitchFamily="34" charset="-128"/>
              </a:rPr>
              <a:t>Pass with Merit</a:t>
            </a:r>
            <a:r>
              <a:rPr lang="ja-JP" altLang="en-US" sz="2000">
                <a:latin typeface="Meiryo" panose="020B0604030504040204" pitchFamily="34" charset="-128"/>
                <a:ea typeface="Meiryo" panose="020B0604030504040204" pitchFamily="34" charset="-128"/>
              </a:rPr>
              <a:t>：</a:t>
            </a:r>
            <a:r>
              <a:rPr lang="en-US" altLang="ja-JP" sz="2000">
                <a:latin typeface="Meiryo" panose="020B0604030504040204" pitchFamily="34" charset="-128"/>
                <a:ea typeface="Meiryo" panose="020B0604030504040204" pitchFamily="34" charset="-128"/>
              </a:rPr>
              <a:t>85 </a:t>
            </a:r>
            <a:r>
              <a:rPr lang="ja-JP" altLang="en-US" sz="2000">
                <a:latin typeface="Meiryo" panose="020B0604030504040204" pitchFamily="34" charset="-128"/>
                <a:ea typeface="Meiryo" panose="020B0604030504040204" pitchFamily="34" charset="-128"/>
              </a:rPr>
              <a:t>点以上</a:t>
            </a:r>
            <a:endParaRPr lang="en-US" altLang="ja-JP" sz="2000">
              <a:latin typeface="Meiryo" panose="020B0604030504040204" pitchFamily="34" charset="-128"/>
              <a:ea typeface="Meiryo" panose="020B0604030504040204" pitchFamily="34" charset="-128"/>
            </a:endParaRPr>
          </a:p>
          <a:p>
            <a:pPr marL="342900" indent="-342900">
              <a:spcAft>
                <a:spcPts val="600"/>
              </a:spcAft>
              <a:buFont typeface="Arial" panose="020B0604020202020204" pitchFamily="34" charset="0"/>
              <a:buChar char="•"/>
            </a:pPr>
            <a:r>
              <a:rPr lang="en-JP" sz="2000">
                <a:latin typeface="Meiryo" panose="020B0604030504040204" pitchFamily="34" charset="-128"/>
                <a:ea typeface="Meiryo" panose="020B0604030504040204" pitchFamily="34" charset="-128"/>
              </a:rPr>
              <a:t>合格後 12 ヶ月間は自動的に「CBCI」という資格で BCI 会員となる</a:t>
            </a:r>
            <a:br>
              <a:rPr lang="en-JP" sz="2000">
                <a:latin typeface="Meiryo" panose="020B0604030504040204" pitchFamily="34" charset="-128"/>
                <a:ea typeface="Meiryo" panose="020B0604030504040204" pitchFamily="34" charset="-128"/>
              </a:rPr>
            </a:br>
            <a:r>
              <a:rPr lang="en-JP" sz="2000">
                <a:latin typeface="Meiryo" panose="020B0604030504040204" pitchFamily="34" charset="-128"/>
                <a:ea typeface="Meiryo" panose="020B0604030504040204" pitchFamily="34" charset="-128"/>
              </a:rPr>
              <a:t>（この間の会費は免除）</a:t>
            </a:r>
          </a:p>
          <a:p>
            <a:pPr marL="342900" indent="-342900">
              <a:spcAft>
                <a:spcPts val="600"/>
              </a:spcAft>
              <a:buFont typeface="Arial" panose="020B0604020202020204" pitchFamily="34" charset="0"/>
              <a:buChar char="•"/>
            </a:pPr>
            <a:r>
              <a:rPr lang="en-JP" sz="2000">
                <a:latin typeface="Meiryo" panose="020B0604030504040204" pitchFamily="34" charset="-128"/>
                <a:ea typeface="Meiryo" panose="020B0604030504040204" pitchFamily="34" charset="-128"/>
              </a:rPr>
              <a:t>合格後 12 ヶ月以内に AMBCI 以上の資格にアップグレードすることが推奨されている（会費払込が必要）</a:t>
            </a:r>
          </a:p>
          <a:p>
            <a:pPr marL="342900" indent="-342900">
              <a:spcAft>
                <a:spcPts val="600"/>
              </a:spcAft>
              <a:buFont typeface="Arial" panose="020B0604020202020204" pitchFamily="34" charset="0"/>
              <a:buChar char="•"/>
            </a:pPr>
            <a:r>
              <a:rPr lang="en-JP" sz="2000">
                <a:latin typeface="Meiryo" panose="020B0604030504040204" pitchFamily="34" charset="-128"/>
                <a:ea typeface="Meiryo" panose="020B0604030504040204" pitchFamily="34" charset="-128"/>
              </a:rPr>
              <a:t>不合格の場合は 30 日経過後に再受験可能</a:t>
            </a:r>
          </a:p>
          <a:p>
            <a:pPr marL="342900" indent="-342900">
              <a:spcAft>
                <a:spcPts val="600"/>
              </a:spcAft>
              <a:buFont typeface="Arial" panose="020B0604020202020204" pitchFamily="34" charset="0"/>
              <a:buChar char="•"/>
            </a:pPr>
            <a:r>
              <a:rPr lang="en-JP" sz="2000">
                <a:latin typeface="Meiryo" panose="020B0604030504040204" pitchFamily="34" charset="-128"/>
                <a:ea typeface="Meiryo" panose="020B0604030504040204" pitchFamily="34" charset="-128"/>
              </a:rPr>
              <a:t>詳細は「</a:t>
            </a:r>
            <a:r>
              <a:rPr lang="en-US" sz="2000">
                <a:latin typeface="Meiryo" panose="020B0604030504040204" pitchFamily="34" charset="-128"/>
                <a:ea typeface="Meiryo" panose="020B0604030504040204" pitchFamily="34" charset="-128"/>
              </a:rPr>
              <a:t>CBCI Candidate Information Pack</a:t>
            </a:r>
            <a:r>
              <a:rPr lang="en-JP" sz="2000">
                <a:latin typeface="Meiryo" panose="020B0604030504040204" pitchFamily="34" charset="-128"/>
                <a:ea typeface="Meiryo" panose="020B0604030504040204" pitchFamily="34" charset="-128"/>
              </a:rPr>
              <a:t>」参照</a:t>
            </a:r>
          </a:p>
        </p:txBody>
      </p:sp>
      <p:sp>
        <p:nvSpPr>
          <p:cNvPr id="8" name="TextBox 7">
            <a:extLst>
              <a:ext uri="{FF2B5EF4-FFF2-40B4-BE49-F238E27FC236}">
                <a16:creationId xmlns:a16="http://schemas.microsoft.com/office/drawing/2014/main" id="{0A0EE250-703E-F842-9210-14657AB6C5C3}"/>
              </a:ext>
            </a:extLst>
          </p:cNvPr>
          <p:cNvSpPr txBox="1"/>
          <p:nvPr/>
        </p:nvSpPr>
        <p:spPr>
          <a:xfrm>
            <a:off x="767618" y="3961877"/>
            <a:ext cx="8291565" cy="369332"/>
          </a:xfrm>
          <a:prstGeom prst="rect">
            <a:avLst/>
          </a:prstGeom>
          <a:noFill/>
        </p:spPr>
        <p:txBody>
          <a:bodyPr wrap="none" rtlCol="0">
            <a:spAutoFit/>
          </a:bodyPr>
          <a:lstStyle/>
          <a:p>
            <a:r>
              <a:rPr lang="en-US">
                <a:latin typeface="Meiryo" panose="020B0604030504040204" pitchFamily="34" charset="-128"/>
                <a:ea typeface="Meiryo" panose="020B0604030504040204" pitchFamily="34" charset="-128"/>
              </a:rPr>
              <a:t>https://www.thebci.org/resource/cbci-candidate-information-pack.html</a:t>
            </a:r>
            <a:endParaRPr lang="en-JP">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1968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37229-BFBD-AE48-874B-7789EDFDB727}"/>
              </a:ext>
            </a:extLst>
          </p:cNvPr>
          <p:cNvSpPr txBox="1"/>
          <p:nvPr/>
        </p:nvSpPr>
        <p:spPr>
          <a:xfrm>
            <a:off x="2299061" y="119641"/>
            <a:ext cx="6504972" cy="461665"/>
          </a:xfrm>
          <a:prstGeom prst="rect">
            <a:avLst/>
          </a:prstGeom>
          <a:noFill/>
        </p:spPr>
        <p:txBody>
          <a:bodyPr wrap="square" rtlCol="0">
            <a:spAutoFit/>
          </a:bodyPr>
          <a:lstStyle/>
          <a:p>
            <a:r>
              <a:rPr lang="en-US" sz="2400">
                <a:solidFill>
                  <a:srgbClr val="0CB7EB"/>
                </a:solidFill>
                <a:latin typeface="Meiryo" panose="020B0604030504040204" pitchFamily="34" charset="-128"/>
                <a:ea typeface="Meiryo" panose="020B0604030504040204" pitchFamily="34" charset="-128"/>
              </a:rPr>
              <a:t>CBCI 試験の出題範囲</a:t>
            </a:r>
            <a:endParaRPr lang="en-JP" sz="2400">
              <a:solidFill>
                <a:srgbClr val="0CB7EB"/>
              </a:solidFill>
              <a:latin typeface="Meiryo" panose="020B0604030504040204" pitchFamily="34" charset="-128"/>
              <a:ea typeface="Meiryo" panose="020B0604030504040204" pitchFamily="34" charset="-128"/>
            </a:endParaRPr>
          </a:p>
        </p:txBody>
      </p:sp>
      <p:sp>
        <p:nvSpPr>
          <p:cNvPr id="4" name="TextBox 3">
            <a:extLst>
              <a:ext uri="{FF2B5EF4-FFF2-40B4-BE49-F238E27FC236}">
                <a16:creationId xmlns:a16="http://schemas.microsoft.com/office/drawing/2014/main" id="{0FA756F4-1FA3-D941-AF02-7A44CD9535E5}"/>
              </a:ext>
            </a:extLst>
          </p:cNvPr>
          <p:cNvSpPr txBox="1"/>
          <p:nvPr/>
        </p:nvSpPr>
        <p:spPr>
          <a:xfrm>
            <a:off x="269601" y="1956316"/>
            <a:ext cx="5337379" cy="2646878"/>
          </a:xfrm>
          <a:prstGeom prst="rect">
            <a:avLst/>
          </a:prstGeom>
          <a:noFill/>
        </p:spPr>
        <p:txBody>
          <a:bodyPr wrap="square" rtlCol="0">
            <a:spAutoFit/>
          </a:bodyPr>
          <a:lstStyle/>
          <a:p>
            <a:r>
              <a:rPr lang="en-US" sz="2000" dirty="0">
                <a:solidFill>
                  <a:srgbClr val="0070C0"/>
                </a:solidFill>
                <a:latin typeface="Meiryo" panose="020B0604030504040204" pitchFamily="34" charset="-128"/>
                <a:ea typeface="Meiryo" panose="020B0604030504040204" pitchFamily="34" charset="-128"/>
              </a:rPr>
              <a:t>Management practices</a:t>
            </a:r>
          </a:p>
          <a:p>
            <a:r>
              <a:rPr lang="en-US" dirty="0">
                <a:latin typeface="Meiryo" panose="020B0604030504040204" pitchFamily="34" charset="-128"/>
                <a:ea typeface="Meiryo" panose="020B0604030504040204" pitchFamily="34" charset="-128"/>
              </a:rPr>
              <a:t>PP1 Policy &amp; Programme Management</a:t>
            </a:r>
          </a:p>
          <a:p>
            <a:r>
              <a:rPr lang="en-US" dirty="0">
                <a:latin typeface="Meiryo" panose="020B0604030504040204" pitchFamily="34" charset="-128"/>
                <a:ea typeface="Meiryo" panose="020B0604030504040204" pitchFamily="34" charset="-128"/>
              </a:rPr>
              <a:t>PP2 Embedding (Business Continuity)</a:t>
            </a:r>
          </a:p>
          <a:p>
            <a:endParaRPr lang="en-US" dirty="0">
              <a:latin typeface="Meiryo" panose="020B0604030504040204" pitchFamily="34" charset="-128"/>
              <a:ea typeface="Meiryo" panose="020B0604030504040204" pitchFamily="34" charset="-128"/>
            </a:endParaRPr>
          </a:p>
          <a:p>
            <a:r>
              <a:rPr lang="en-US" sz="2000" dirty="0">
                <a:solidFill>
                  <a:srgbClr val="0070C0"/>
                </a:solidFill>
                <a:latin typeface="Meiryo" panose="020B0604030504040204" pitchFamily="34" charset="-128"/>
                <a:ea typeface="Meiryo" panose="020B0604030504040204" pitchFamily="34" charset="-128"/>
              </a:rPr>
              <a:t>Technical practices</a:t>
            </a:r>
          </a:p>
          <a:p>
            <a:r>
              <a:rPr lang="en-US" dirty="0">
                <a:latin typeface="Meiryo" panose="020B0604030504040204" pitchFamily="34" charset="-128"/>
                <a:ea typeface="Meiryo" panose="020B0604030504040204" pitchFamily="34" charset="-128"/>
              </a:rPr>
              <a:t>PP3 Analysis</a:t>
            </a:r>
          </a:p>
          <a:p>
            <a:r>
              <a:rPr lang="en-US" dirty="0">
                <a:latin typeface="Meiryo" panose="020B0604030504040204" pitchFamily="34" charset="-128"/>
                <a:ea typeface="Meiryo" panose="020B0604030504040204" pitchFamily="34" charset="-128"/>
              </a:rPr>
              <a:t>PP4 Design</a:t>
            </a:r>
          </a:p>
          <a:p>
            <a:r>
              <a:rPr lang="en-US" dirty="0">
                <a:latin typeface="Meiryo" panose="020B0604030504040204" pitchFamily="34" charset="-128"/>
                <a:ea typeface="Meiryo" panose="020B0604030504040204" pitchFamily="34" charset="-128"/>
              </a:rPr>
              <a:t>PP5 Implementation</a:t>
            </a:r>
          </a:p>
          <a:p>
            <a:r>
              <a:rPr lang="en-US" dirty="0">
                <a:latin typeface="Meiryo" panose="020B0604030504040204" pitchFamily="34" charset="-128"/>
                <a:ea typeface="Meiryo" panose="020B0604030504040204" pitchFamily="34" charset="-128"/>
              </a:rPr>
              <a:t>PP6 Validation</a:t>
            </a:r>
          </a:p>
        </p:txBody>
      </p:sp>
      <p:pic>
        <p:nvPicPr>
          <p:cNvPr id="5" name="Picture 4">
            <a:extLst>
              <a:ext uri="{FF2B5EF4-FFF2-40B4-BE49-F238E27FC236}">
                <a16:creationId xmlns:a16="http://schemas.microsoft.com/office/drawing/2014/main" id="{3E2DA14E-4E3A-D74F-A6DD-7A437C081740}"/>
              </a:ext>
            </a:extLst>
          </p:cNvPr>
          <p:cNvPicPr>
            <a:picLocks noChangeAspect="1"/>
          </p:cNvPicPr>
          <p:nvPr/>
        </p:nvPicPr>
        <p:blipFill>
          <a:blip r:embed="rId2"/>
          <a:stretch>
            <a:fillRect/>
          </a:stretch>
        </p:blipFill>
        <p:spPr>
          <a:xfrm>
            <a:off x="4916945" y="898660"/>
            <a:ext cx="3737822" cy="3704534"/>
          </a:xfrm>
          <a:prstGeom prst="rect">
            <a:avLst/>
          </a:prstGeom>
        </p:spPr>
      </p:pic>
      <p:sp>
        <p:nvSpPr>
          <p:cNvPr id="7" name="TextBox 6">
            <a:extLst>
              <a:ext uri="{FF2B5EF4-FFF2-40B4-BE49-F238E27FC236}">
                <a16:creationId xmlns:a16="http://schemas.microsoft.com/office/drawing/2014/main" id="{387693C6-A1EA-3340-9DC9-AC6985F8A3AF}"/>
              </a:ext>
            </a:extLst>
          </p:cNvPr>
          <p:cNvSpPr txBox="1"/>
          <p:nvPr/>
        </p:nvSpPr>
        <p:spPr>
          <a:xfrm>
            <a:off x="314857" y="898660"/>
            <a:ext cx="4257143" cy="646331"/>
          </a:xfrm>
          <a:prstGeom prst="rect">
            <a:avLst/>
          </a:prstGeom>
          <a:solidFill>
            <a:schemeClr val="accent6">
              <a:lumMod val="20000"/>
              <a:lumOff val="80000"/>
            </a:schemeClr>
          </a:solidFill>
        </p:spPr>
        <p:txBody>
          <a:bodyPr wrap="square" rtlCol="0">
            <a:spAutoFit/>
          </a:bodyPr>
          <a:lstStyle/>
          <a:p>
            <a:r>
              <a:rPr lang="en-JP">
                <a:latin typeface="Meiryo" panose="020B0604030504040204" pitchFamily="34" charset="-128"/>
                <a:ea typeface="Meiryo" panose="020B0604030504040204" pitchFamily="34" charset="-128"/>
              </a:rPr>
              <a:t>Good Practice Guidelines 2018 年版全体が出題範囲となっています</a:t>
            </a:r>
          </a:p>
        </p:txBody>
      </p:sp>
    </p:spTree>
    <p:extLst>
      <p:ext uri="{BB962C8B-B14F-4D97-AF65-F5344CB8AC3E}">
        <p14:creationId xmlns:p14="http://schemas.microsoft.com/office/powerpoint/2010/main" val="54192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id="{6061F9D4-A8FF-A04A-A3A0-11560B60AD0F}"/>
              </a:ext>
            </a:extLst>
          </p:cNvPr>
          <p:cNvSpPr txBox="1"/>
          <p:nvPr/>
        </p:nvSpPr>
        <p:spPr>
          <a:xfrm>
            <a:off x="2299061" y="119641"/>
            <a:ext cx="6504972" cy="461665"/>
          </a:xfrm>
          <a:prstGeom prst="rect">
            <a:avLst/>
          </a:prstGeom>
          <a:noFill/>
        </p:spPr>
        <p:txBody>
          <a:bodyPr wrap="square" rtlCol="0">
            <a:spAutoFit/>
          </a:bodyPr>
          <a:lstStyle/>
          <a:p>
            <a:r>
              <a:rPr lang="en-US" sz="2400">
                <a:solidFill>
                  <a:srgbClr val="0CB7EB"/>
                </a:solidFill>
                <a:latin typeface="Meiryo" panose="020B0604030504040204" pitchFamily="34" charset="-128"/>
                <a:ea typeface="Meiryo" panose="020B0604030504040204" pitchFamily="34" charset="-128"/>
              </a:rPr>
              <a:t>CBCI 試験の形式</a:t>
            </a:r>
            <a:endParaRPr lang="en-JP" sz="2400">
              <a:solidFill>
                <a:srgbClr val="0CB7EB"/>
              </a:solidFill>
              <a:latin typeface="Meiryo" panose="020B0604030504040204" pitchFamily="34" charset="-128"/>
              <a:ea typeface="Meiryo" panose="020B0604030504040204" pitchFamily="34" charset="-128"/>
            </a:endParaRPr>
          </a:p>
        </p:txBody>
      </p:sp>
      <p:sp>
        <p:nvSpPr>
          <p:cNvPr id="53" name="TextBox 52">
            <a:extLst>
              <a:ext uri="{FF2B5EF4-FFF2-40B4-BE49-F238E27FC236}">
                <a16:creationId xmlns:a16="http://schemas.microsoft.com/office/drawing/2014/main" id="{BF1B8626-88EC-4049-852E-920B59FE5146}"/>
              </a:ext>
            </a:extLst>
          </p:cNvPr>
          <p:cNvSpPr txBox="1"/>
          <p:nvPr/>
        </p:nvSpPr>
        <p:spPr>
          <a:xfrm>
            <a:off x="483997" y="2240769"/>
            <a:ext cx="8268119" cy="2616101"/>
          </a:xfrm>
          <a:prstGeom prst="rect">
            <a:avLst/>
          </a:prstGeom>
          <a:noFill/>
        </p:spPr>
        <p:txBody>
          <a:bodyPr wrap="square" rtlCol="0">
            <a:spAutoFit/>
          </a:bodyPr>
          <a:lstStyle/>
          <a:p>
            <a:pPr>
              <a:spcAft>
                <a:spcPts val="600"/>
              </a:spcAft>
            </a:pPr>
            <a:r>
              <a:rPr lang="en-US">
                <a:latin typeface="Meiryo" panose="020B0604030504040204" pitchFamily="34" charset="-128"/>
                <a:ea typeface="Meiryo" panose="020B0604030504040204" pitchFamily="34" charset="-128"/>
              </a:rPr>
              <a:t>Which of the following is NOT an outcome from a risk and threat assessment as part of the business continuity programme?</a:t>
            </a:r>
          </a:p>
          <a:p>
            <a:pPr marL="319088" indent="-319088">
              <a:spcAft>
                <a:spcPts val="600"/>
              </a:spcAft>
            </a:pPr>
            <a:r>
              <a:rPr lang="en-US">
                <a:latin typeface="Meiryo" panose="020B0604030504040204" pitchFamily="34" charset="-128"/>
                <a:ea typeface="Meiryo" panose="020B0604030504040204" pitchFamily="34" charset="-128"/>
              </a:rPr>
              <a:t>A. A prioritised list of the threats based on the risk of disruption to the organization's activities.</a:t>
            </a:r>
          </a:p>
          <a:p>
            <a:pPr marL="319088" indent="-319088">
              <a:spcAft>
                <a:spcPts val="600"/>
              </a:spcAft>
            </a:pPr>
            <a:r>
              <a:rPr lang="en-US">
                <a:latin typeface="Meiryo" panose="020B0604030504040204" pitchFamily="34" charset="-128"/>
                <a:ea typeface="Meiryo" panose="020B0604030504040204" pitchFamily="34" charset="-128"/>
              </a:rPr>
              <a:t>B. Identification of any unacceptable risks and single points of failure.</a:t>
            </a:r>
          </a:p>
          <a:p>
            <a:pPr marL="319088" indent="-319088">
              <a:spcAft>
                <a:spcPts val="600"/>
              </a:spcAft>
            </a:pPr>
            <a:r>
              <a:rPr lang="en-US">
                <a:latin typeface="Meiryo" panose="020B0604030504040204" pitchFamily="34" charset="-128"/>
                <a:ea typeface="Meiryo" panose="020B0604030504040204" pitchFamily="34" charset="-128"/>
              </a:rPr>
              <a:t>C. An awareness of the range of potential threats that could disrupt an organization's activities.</a:t>
            </a:r>
          </a:p>
          <a:p>
            <a:pPr marL="319088" indent="-319088">
              <a:spcAft>
                <a:spcPts val="600"/>
              </a:spcAft>
            </a:pPr>
            <a:r>
              <a:rPr lang="en-US">
                <a:latin typeface="Meiryo" panose="020B0604030504040204" pitchFamily="34" charset="-128"/>
                <a:ea typeface="Meiryo" panose="020B0604030504040204" pitchFamily="34" charset="-128"/>
              </a:rPr>
              <a:t>D. Identification and implementation of any mitigation measures.</a:t>
            </a:r>
            <a:endParaRPr lang="en-JP">
              <a:latin typeface="Meiryo" panose="020B0604030504040204" pitchFamily="34" charset="-128"/>
              <a:ea typeface="Meiryo" panose="020B0604030504040204" pitchFamily="34" charset="-128"/>
            </a:endParaRPr>
          </a:p>
        </p:txBody>
      </p:sp>
      <p:sp>
        <p:nvSpPr>
          <p:cNvPr id="54" name="TextBox 53">
            <a:extLst>
              <a:ext uri="{FF2B5EF4-FFF2-40B4-BE49-F238E27FC236}">
                <a16:creationId xmlns:a16="http://schemas.microsoft.com/office/drawing/2014/main" id="{9C12C99E-44A8-454A-9B31-224F133AC23C}"/>
              </a:ext>
            </a:extLst>
          </p:cNvPr>
          <p:cNvSpPr txBox="1"/>
          <p:nvPr/>
        </p:nvSpPr>
        <p:spPr>
          <a:xfrm>
            <a:off x="261255" y="1840659"/>
            <a:ext cx="1646252"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【出題例】</a:t>
            </a:r>
          </a:p>
        </p:txBody>
      </p:sp>
      <p:sp>
        <p:nvSpPr>
          <p:cNvPr id="55" name="TextBox 54">
            <a:extLst>
              <a:ext uri="{FF2B5EF4-FFF2-40B4-BE49-F238E27FC236}">
                <a16:creationId xmlns:a16="http://schemas.microsoft.com/office/drawing/2014/main" id="{98E99DF2-FEE4-1045-90AE-94CC5BEA3777}"/>
              </a:ext>
            </a:extLst>
          </p:cNvPr>
          <p:cNvSpPr txBox="1"/>
          <p:nvPr/>
        </p:nvSpPr>
        <p:spPr>
          <a:xfrm>
            <a:off x="437940" y="970735"/>
            <a:ext cx="8268119" cy="707886"/>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選択式</a:t>
            </a:r>
            <a:r>
              <a:rPr lang="ja-JP" altLang="en-US" sz="2000">
                <a:latin typeface="Meiryo" panose="020B0604030504040204" pitchFamily="34" charset="-128"/>
                <a:ea typeface="Meiryo" panose="020B0604030504040204" pitchFamily="34" charset="-128"/>
              </a:rPr>
              <a:t>       </a:t>
            </a:r>
            <a:r>
              <a:rPr lang="en-JP" sz="2000">
                <a:latin typeface="Meiryo" panose="020B0604030504040204" pitchFamily="34" charset="-128"/>
                <a:ea typeface="Meiryo" panose="020B0604030504040204" pitchFamily="34" charset="-128"/>
              </a:rPr>
              <a:t>全</a:t>
            </a:r>
            <a:r>
              <a:rPr lang="ja-JP" altLang="en-US" sz="2000">
                <a:latin typeface="Meiryo" panose="020B0604030504040204" pitchFamily="34" charset="-128"/>
                <a:ea typeface="Meiryo" panose="020B0604030504040204" pitchFamily="34" charset="-128"/>
              </a:rPr>
              <a:t> </a:t>
            </a:r>
            <a:r>
              <a:rPr lang="en-US" altLang="ja-JP" sz="2000">
                <a:latin typeface="Meiryo" panose="020B0604030504040204" pitchFamily="34" charset="-128"/>
                <a:ea typeface="Meiryo" panose="020B0604030504040204" pitchFamily="34" charset="-128"/>
              </a:rPr>
              <a:t>120 </a:t>
            </a:r>
            <a:r>
              <a:rPr lang="ja-JP" altLang="en-US" sz="2000">
                <a:latin typeface="Meiryo" panose="020B0604030504040204" pitchFamily="34" charset="-128"/>
                <a:ea typeface="Meiryo" panose="020B0604030504040204" pitchFamily="34" charset="-128"/>
              </a:rPr>
              <a:t>問／ </a:t>
            </a:r>
            <a:r>
              <a:rPr lang="en-US" altLang="ja-JP" sz="2000">
                <a:latin typeface="Meiryo" panose="020B0604030504040204" pitchFamily="34" charset="-128"/>
                <a:ea typeface="Meiryo" panose="020B0604030504040204" pitchFamily="34" charset="-128"/>
              </a:rPr>
              <a:t>120</a:t>
            </a:r>
            <a:r>
              <a:rPr lang="ja-JP" altLang="en-US" sz="2000">
                <a:latin typeface="Meiryo" panose="020B0604030504040204" pitchFamily="34" charset="-128"/>
                <a:ea typeface="Meiryo" panose="020B0604030504040204" pitchFamily="34" charset="-128"/>
              </a:rPr>
              <a:t> 分</a:t>
            </a:r>
            <a:r>
              <a:rPr lang="en-US" altLang="ja-JP" sz="200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  </a:t>
            </a:r>
            <a:r>
              <a:rPr lang="en-US" altLang="ja-JP" sz="200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英語    </a:t>
            </a:r>
            <a:r>
              <a:rPr lang="en-US" altLang="ja-JP" sz="200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受講費：</a:t>
            </a:r>
            <a:r>
              <a:rPr lang="en-US" altLang="ja-JP" sz="2000">
                <a:latin typeface="Meiryo" panose="020B0604030504040204" pitchFamily="34" charset="-128"/>
                <a:ea typeface="Meiryo" panose="020B0604030504040204" pitchFamily="34" charset="-128"/>
              </a:rPr>
              <a:t>350 </a:t>
            </a:r>
            <a:r>
              <a:rPr lang="ja-JP" altLang="en-US" sz="2000">
                <a:latin typeface="Meiryo" panose="020B0604030504040204" pitchFamily="34" charset="-128"/>
                <a:ea typeface="Meiryo" panose="020B0604030504040204" pitchFamily="34" charset="-128"/>
              </a:rPr>
              <a:t>ポンド</a:t>
            </a:r>
            <a:endParaRPr lang="en-US" altLang="ja-JP" sz="2000">
              <a:latin typeface="Meiryo" panose="020B0604030504040204" pitchFamily="34" charset="-128"/>
              <a:ea typeface="Meiryo" panose="020B0604030504040204" pitchFamily="34" charset="-128"/>
            </a:endParaRPr>
          </a:p>
          <a:p>
            <a:r>
              <a:rPr lang="en-US" sz="2000">
                <a:latin typeface="Meiryo" panose="020B0604030504040204" pitchFamily="34" charset="-128"/>
                <a:ea typeface="Meiryo" panose="020B0604030504040204" pitchFamily="34" charset="-128"/>
              </a:rPr>
              <a:t>GoToMeeting </a:t>
            </a:r>
            <a:r>
              <a:rPr lang="ja-JP" altLang="en-US" sz="2000">
                <a:latin typeface="Meiryo" panose="020B0604030504040204" pitchFamily="34" charset="-128"/>
                <a:ea typeface="Meiryo" panose="020B0604030504040204" pitchFamily="34" charset="-128"/>
              </a:rPr>
              <a:t>または</a:t>
            </a:r>
            <a:r>
              <a:rPr lang="en-US" altLang="ja-JP" sz="2000">
                <a:latin typeface="Meiryo" panose="020B0604030504040204" pitchFamily="34" charset="-128"/>
                <a:ea typeface="Meiryo" panose="020B0604030504040204" pitchFamily="34" charset="-128"/>
              </a:rPr>
              <a:t> Zoom </a:t>
            </a:r>
            <a:r>
              <a:rPr lang="ja-JP" altLang="en-US" sz="2000">
                <a:latin typeface="Meiryo" panose="020B0604030504040204" pitchFamily="34" charset="-128"/>
                <a:ea typeface="Meiryo" panose="020B0604030504040204" pitchFamily="34" charset="-128"/>
              </a:rPr>
              <a:t>によるオンライン試験</a:t>
            </a:r>
            <a:endParaRPr lang="en-JP" sz="20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6396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3A69EF8-DEF5-654F-94BD-E0A5B79300A3}"/>
              </a:ext>
            </a:extLst>
          </p:cNvPr>
          <p:cNvSpPr txBox="1"/>
          <p:nvPr/>
        </p:nvSpPr>
        <p:spPr>
          <a:xfrm>
            <a:off x="2299061" y="119641"/>
            <a:ext cx="6504972" cy="461665"/>
          </a:xfrm>
          <a:prstGeom prst="rect">
            <a:avLst/>
          </a:prstGeom>
          <a:noFill/>
        </p:spPr>
        <p:txBody>
          <a:bodyPr wrap="square" rtlCol="0">
            <a:spAutoFit/>
          </a:bodyPr>
          <a:lstStyle/>
          <a:p>
            <a:r>
              <a:rPr lang="en-US" altLang="ja-JP" sz="2400">
                <a:solidFill>
                  <a:srgbClr val="0CB7EB"/>
                </a:solidFill>
                <a:latin typeface="Meiryo" panose="020B0604030504040204" pitchFamily="34" charset="-128"/>
                <a:ea typeface="Meiryo" panose="020B0604030504040204" pitchFamily="34" charset="-128"/>
              </a:rPr>
              <a:t>CBCI </a:t>
            </a:r>
            <a:r>
              <a:rPr lang="ja-JP" altLang="en-US" sz="2400">
                <a:solidFill>
                  <a:srgbClr val="0CB7EB"/>
                </a:solidFill>
                <a:latin typeface="Meiryo" panose="020B0604030504040204" pitchFamily="34" charset="-128"/>
                <a:ea typeface="Meiryo" panose="020B0604030504040204" pitchFamily="34" charset="-128"/>
              </a:rPr>
              <a:t>受験のプロセス（自習する場合）</a:t>
            </a:r>
            <a:endParaRPr lang="en-JP" sz="2400">
              <a:solidFill>
                <a:srgbClr val="0CB7EB"/>
              </a:solidFill>
              <a:latin typeface="Meiryo" panose="020B0604030504040204" pitchFamily="34" charset="-128"/>
              <a:ea typeface="Meiryo" panose="020B0604030504040204" pitchFamily="34" charset="-128"/>
            </a:endParaRPr>
          </a:p>
        </p:txBody>
      </p:sp>
      <p:sp>
        <p:nvSpPr>
          <p:cNvPr id="8" name="TextBox 7">
            <a:extLst>
              <a:ext uri="{FF2B5EF4-FFF2-40B4-BE49-F238E27FC236}">
                <a16:creationId xmlns:a16="http://schemas.microsoft.com/office/drawing/2014/main" id="{3C9E2B99-8B19-D84B-822A-51E831D33569}"/>
              </a:ext>
            </a:extLst>
          </p:cNvPr>
          <p:cNvSpPr txBox="1"/>
          <p:nvPr/>
        </p:nvSpPr>
        <p:spPr>
          <a:xfrm>
            <a:off x="743576" y="2923566"/>
            <a:ext cx="2552282"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4) 受験を申し込む</a:t>
            </a:r>
          </a:p>
        </p:txBody>
      </p:sp>
      <p:sp>
        <p:nvSpPr>
          <p:cNvPr id="13" name="TextBox 12">
            <a:extLst>
              <a:ext uri="{FF2B5EF4-FFF2-40B4-BE49-F238E27FC236}">
                <a16:creationId xmlns:a16="http://schemas.microsoft.com/office/drawing/2014/main" id="{612A0C69-DA93-5D44-AA0A-C3401973735F}"/>
              </a:ext>
            </a:extLst>
          </p:cNvPr>
          <p:cNvSpPr txBox="1"/>
          <p:nvPr/>
        </p:nvSpPr>
        <p:spPr>
          <a:xfrm>
            <a:off x="5757705" y="1062498"/>
            <a:ext cx="3046328" cy="1323439"/>
          </a:xfrm>
          <a:prstGeom prst="rect">
            <a:avLst/>
          </a:prstGeom>
          <a:solidFill>
            <a:schemeClr val="accent6">
              <a:lumMod val="20000"/>
              <a:lumOff val="80000"/>
            </a:schemeClr>
          </a:solidFill>
        </p:spPr>
        <p:txBody>
          <a:bodyPr wrap="square" rtlCol="0">
            <a:spAutoFit/>
          </a:bodyPr>
          <a:lstStyle/>
          <a:p>
            <a:r>
              <a:rPr lang="en-JP" sz="2000">
                <a:latin typeface="Meiryo" panose="020B0604030504040204" pitchFamily="34" charset="-128"/>
                <a:ea typeface="Meiryo" panose="020B0604030504040204" pitchFamily="34" charset="-128"/>
              </a:rPr>
              <a:t>研修を受ける場合は、</a:t>
            </a:r>
          </a:p>
          <a:p>
            <a:r>
              <a:rPr lang="en-JP" sz="2000">
                <a:latin typeface="Meiryo" panose="020B0604030504040204" pitchFamily="34" charset="-128"/>
                <a:ea typeface="Meiryo" panose="020B0604030504040204" pitchFamily="34" charset="-128"/>
              </a:rPr>
              <a:t>受講費の中に GPG や</a:t>
            </a:r>
          </a:p>
          <a:p>
            <a:r>
              <a:rPr lang="en-JP" sz="2000">
                <a:latin typeface="Meiryo" panose="020B0604030504040204" pitchFamily="34" charset="-128"/>
                <a:ea typeface="Meiryo" panose="020B0604030504040204" pitchFamily="34" charset="-128"/>
              </a:rPr>
              <a:t>受験費用が含まれている</a:t>
            </a:r>
          </a:p>
          <a:p>
            <a:r>
              <a:rPr lang="en-JP" sz="2000">
                <a:latin typeface="Meiryo" panose="020B0604030504040204" pitchFamily="34" charset="-128"/>
                <a:ea typeface="Meiryo" panose="020B0604030504040204" pitchFamily="34" charset="-128"/>
              </a:rPr>
              <a:t>ことが多い。</a:t>
            </a:r>
          </a:p>
        </p:txBody>
      </p:sp>
      <p:sp>
        <p:nvSpPr>
          <p:cNvPr id="14" name="TextBox 13">
            <a:extLst>
              <a:ext uri="{FF2B5EF4-FFF2-40B4-BE49-F238E27FC236}">
                <a16:creationId xmlns:a16="http://schemas.microsoft.com/office/drawing/2014/main" id="{B0EE433A-FC7D-5142-9859-87E6975BC2B6}"/>
              </a:ext>
            </a:extLst>
          </p:cNvPr>
          <p:cNvSpPr txBox="1"/>
          <p:nvPr/>
        </p:nvSpPr>
        <p:spPr>
          <a:xfrm>
            <a:off x="743576" y="1021782"/>
            <a:ext cx="2552282"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1) GPG を入手する</a:t>
            </a:r>
          </a:p>
        </p:txBody>
      </p:sp>
      <p:sp>
        <p:nvSpPr>
          <p:cNvPr id="15" name="TextBox 14">
            <a:extLst>
              <a:ext uri="{FF2B5EF4-FFF2-40B4-BE49-F238E27FC236}">
                <a16:creationId xmlns:a16="http://schemas.microsoft.com/office/drawing/2014/main" id="{6A6E7D96-4E0E-EB47-AA07-A4DC88303FB7}"/>
              </a:ext>
            </a:extLst>
          </p:cNvPr>
          <p:cNvSpPr txBox="1"/>
          <p:nvPr/>
        </p:nvSpPr>
        <p:spPr>
          <a:xfrm>
            <a:off x="743576" y="1655710"/>
            <a:ext cx="4561954"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2) GPG の内容を自分で勉強する</a:t>
            </a:r>
          </a:p>
        </p:txBody>
      </p:sp>
      <p:sp>
        <p:nvSpPr>
          <p:cNvPr id="16" name="TextBox 15">
            <a:extLst>
              <a:ext uri="{FF2B5EF4-FFF2-40B4-BE49-F238E27FC236}">
                <a16:creationId xmlns:a16="http://schemas.microsoft.com/office/drawing/2014/main" id="{61B56250-111D-B840-A19F-C2D61DB57457}"/>
              </a:ext>
            </a:extLst>
          </p:cNvPr>
          <p:cNvSpPr txBox="1"/>
          <p:nvPr/>
        </p:nvSpPr>
        <p:spPr>
          <a:xfrm>
            <a:off x="743576" y="2289638"/>
            <a:ext cx="4672484"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3) 模擬試験（Mock Exam）を受ける</a:t>
            </a:r>
          </a:p>
        </p:txBody>
      </p:sp>
      <p:sp>
        <p:nvSpPr>
          <p:cNvPr id="17" name="TextBox 16">
            <a:extLst>
              <a:ext uri="{FF2B5EF4-FFF2-40B4-BE49-F238E27FC236}">
                <a16:creationId xmlns:a16="http://schemas.microsoft.com/office/drawing/2014/main" id="{40714333-38CC-1247-84EE-79C9C0900BBB}"/>
              </a:ext>
            </a:extLst>
          </p:cNvPr>
          <p:cNvSpPr txBox="1"/>
          <p:nvPr/>
        </p:nvSpPr>
        <p:spPr>
          <a:xfrm>
            <a:off x="743576" y="3557494"/>
            <a:ext cx="2552282"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5) 試験を受ける</a:t>
            </a:r>
          </a:p>
        </p:txBody>
      </p:sp>
      <p:sp>
        <p:nvSpPr>
          <p:cNvPr id="18" name="TextBox 17">
            <a:extLst>
              <a:ext uri="{FF2B5EF4-FFF2-40B4-BE49-F238E27FC236}">
                <a16:creationId xmlns:a16="http://schemas.microsoft.com/office/drawing/2014/main" id="{5228E254-C281-C64F-B9B2-82B48609DCD5}"/>
              </a:ext>
            </a:extLst>
          </p:cNvPr>
          <p:cNvSpPr txBox="1"/>
          <p:nvPr/>
        </p:nvSpPr>
        <p:spPr>
          <a:xfrm>
            <a:off x="743576" y="4191424"/>
            <a:ext cx="3421466" cy="400110"/>
          </a:xfrm>
          <a:prstGeom prst="rect">
            <a:avLst/>
          </a:prstGeom>
          <a:noFill/>
        </p:spPr>
        <p:txBody>
          <a:bodyPr wrap="square" rtlCol="0">
            <a:spAutoFit/>
          </a:bodyPr>
          <a:lstStyle/>
          <a:p>
            <a:r>
              <a:rPr lang="en-JP" sz="2000">
                <a:latin typeface="Meiryo" panose="020B0604030504040204" pitchFamily="34" charset="-128"/>
                <a:ea typeface="Meiryo" panose="020B0604030504040204" pitchFamily="34" charset="-128"/>
              </a:rPr>
              <a:t>6) 試験結果の連絡を待つ</a:t>
            </a:r>
          </a:p>
        </p:txBody>
      </p:sp>
    </p:spTree>
    <p:extLst>
      <p:ext uri="{BB962C8B-B14F-4D97-AF65-F5344CB8AC3E}">
        <p14:creationId xmlns:p14="http://schemas.microsoft.com/office/powerpoint/2010/main" val="424079421"/>
      </p:ext>
    </p:extLst>
  </p:cSld>
  <p:clrMapOvr>
    <a:masterClrMapping/>
  </p:clrMapOvr>
</p:sld>
</file>

<file path=ppt/theme/theme1.xml><?xml version="1.0" encoding="utf-8"?>
<a:theme xmlns:a="http://schemas.openxmlformats.org/drawingml/2006/main" name="Cover">
  <a:themeElements>
    <a:clrScheme name="BCI Rebrand 2020">
      <a:dk1>
        <a:srgbClr val="0C224B"/>
      </a:dk1>
      <a:lt1>
        <a:srgbClr val="FFFFFF"/>
      </a:lt1>
      <a:dk2>
        <a:srgbClr val="0C224B"/>
      </a:dk2>
      <a:lt2>
        <a:srgbClr val="FEFFFE"/>
      </a:lt2>
      <a:accent1>
        <a:srgbClr val="01A7E7"/>
      </a:accent1>
      <a:accent2>
        <a:srgbClr val="FACA40"/>
      </a:accent2>
      <a:accent3>
        <a:srgbClr val="C2C1C4"/>
      </a:accent3>
      <a:accent4>
        <a:srgbClr val="EBECEB"/>
      </a:accent4>
      <a:accent5>
        <a:srgbClr val="FEFFFE"/>
      </a:accent5>
      <a:accent6>
        <a:srgbClr val="FEFFFE"/>
      </a:accent6>
      <a:hlink>
        <a:srgbClr val="FACA40"/>
      </a:hlink>
      <a:folHlink>
        <a:srgbClr val="FACA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vider">
  <a:themeElements>
    <a:clrScheme name="Talent ID">
      <a:dk1>
        <a:srgbClr val="1C1F2E"/>
      </a:dk1>
      <a:lt1>
        <a:srgbClr val="FFFFFF"/>
      </a:lt1>
      <a:dk2>
        <a:srgbClr val="57BBB6"/>
      </a:dk2>
      <a:lt2>
        <a:srgbClr val="F6F6F6"/>
      </a:lt2>
      <a:accent1>
        <a:srgbClr val="57BBB6"/>
      </a:accent1>
      <a:accent2>
        <a:srgbClr val="B5E3E1"/>
      </a:accent2>
      <a:accent3>
        <a:srgbClr val="D1EDEC"/>
      </a:accent3>
      <a:accent4>
        <a:srgbClr val="EBEBEB"/>
      </a:accent4>
      <a:accent5>
        <a:srgbClr val="94949C"/>
      </a:accent5>
      <a:accent6>
        <a:srgbClr val="28293A"/>
      </a:accent6>
      <a:hlink>
        <a:srgbClr val="2956E9"/>
      </a:hlink>
      <a:folHlink>
        <a:srgbClr val="7C8D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ow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High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6193</TotalTime>
  <Words>1115</Words>
  <Application>Microsoft Macintosh PowerPoint</Application>
  <PresentationFormat>On-screen Show (16:9)</PresentationFormat>
  <Paragraphs>173</Paragraphs>
  <Slides>21</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Meiryo</vt:lpstr>
      <vt:lpstr>Yu Gothic</vt:lpstr>
      <vt:lpstr>Arial</vt:lpstr>
      <vt:lpstr>Calibri</vt:lpstr>
      <vt:lpstr>Cover</vt:lpstr>
      <vt:lpstr>Divider</vt:lpstr>
      <vt:lpstr>Low Content</vt:lpstr>
      <vt:lpstr>High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dc:creator>
  <cp:lastModifiedBy>Tashiro Kuniyuki</cp:lastModifiedBy>
  <cp:revision>584</cp:revision>
  <cp:lastPrinted>2021-07-06T08:25:21Z</cp:lastPrinted>
  <dcterms:created xsi:type="dcterms:W3CDTF">2018-03-12T09:25:00Z</dcterms:created>
  <dcterms:modified xsi:type="dcterms:W3CDTF">2021-08-11T17:00:55Z</dcterms:modified>
</cp:coreProperties>
</file>